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5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6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7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theme/theme8.xml" ContentType="application/vnd.openxmlformats-officedocument.theme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9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10.xml" ContentType="application/vnd.openxmlformats-officedocument.theme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theme/theme11.xml" ContentType="application/vnd.openxmlformats-officedocument.theme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  <p:sldMasterId id="2147483765" r:id="rId10"/>
    <p:sldMasterId id="2147483778" r:id="rId11"/>
    <p:sldMasterId id="2147483791" r:id="rId12"/>
    <p:sldMasterId id="2147483804" r:id="rId13"/>
  </p:sldMasterIdLst>
  <p:notesMasterIdLst>
    <p:notesMasterId r:id="rId33"/>
  </p:notesMasterIdLst>
  <p:sldIdLst>
    <p:sldId id="256" r:id="rId14"/>
    <p:sldId id="381" r:id="rId15"/>
    <p:sldId id="257" r:id="rId16"/>
    <p:sldId id="258" r:id="rId17"/>
    <p:sldId id="355" r:id="rId18"/>
    <p:sldId id="259" r:id="rId19"/>
    <p:sldId id="421" r:id="rId20"/>
    <p:sldId id="392" r:id="rId21"/>
    <p:sldId id="261" r:id="rId22"/>
    <p:sldId id="422" r:id="rId23"/>
    <p:sldId id="428" r:id="rId24"/>
    <p:sldId id="425" r:id="rId25"/>
    <p:sldId id="424" r:id="rId26"/>
    <p:sldId id="423" r:id="rId27"/>
    <p:sldId id="426" r:id="rId28"/>
    <p:sldId id="427" r:id="rId29"/>
    <p:sldId id="270" r:id="rId30"/>
    <p:sldId id="429" r:id="rId31"/>
    <p:sldId id="267" r:id="rId32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15"/>
    <p:restoredTop sz="94631"/>
  </p:normalViewPr>
  <p:slideViewPr>
    <p:cSldViewPr snapToGrid="0" snapToObjects="1">
      <p:cViewPr varScale="1">
        <p:scale>
          <a:sx n="132" d="100"/>
          <a:sy n="132" d="100"/>
        </p:scale>
        <p:origin x="1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21" Type="http://schemas.openxmlformats.org/officeDocument/2006/relationships/slide" Target="slides/slide8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slide" Target="slides/slide19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slide" Target="slides/slide15.xml"/><Relationship Id="rId36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slide" Target="slides/slide1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slide" Target="slides/slide17.xml"/><Relationship Id="rId35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media/image1.png>
</file>

<file path=ppt/media/image12.png>
</file>

<file path=ppt/media/image16.tiff>
</file>

<file path=ppt/media/image17.tiff>
</file>

<file path=ppt/media/image23.tiff>
</file>

<file path=ppt/media/image26.tiff>
</file>

<file path=ppt/media/image2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755B5-5A62-2A4B-8AC4-85DAE9683962}" type="datetimeFigureOut">
              <a:rPr lang="en-US" smtClean="0"/>
              <a:t>11/23/20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D283B4-5C03-604F-A2B7-466867045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12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Dragon is used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evaluate molecular structure-property relationships,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similarity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high-throughput screening of molecule databases.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90910-E133-4A3B-BCD0-F4D2E89A028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262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3" name="Picture 312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314" name="Picture 313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3" name="Picture 352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354" name="Picture 353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3" name="Picture 392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394" name="Picture 393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2" name="Picture 431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433" name="Picture 432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057823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1" name="Picture 470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472" name="Picture 471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4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1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4025731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E5F50-B0DD-6B41-A932-850090D68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A41A9-7A72-5540-B11A-B70511B18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C0183-7CF6-2142-8D2A-53430EFDCB0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364FC-83AD-D94F-87C8-31667C52A27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2FB86-DFDD-2046-8750-3A07512BA0F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95574-94F3-BF46-B4F8-EBBE7E206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43544-4022-9049-9FE1-43DD0749F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9BF50-279D-5C43-A080-691A6E31586D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31584-8821-4E48-AF0C-DCFA89767CD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63305-C66F-7345-BB33-2518E7998E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6746-EE4C-7646-86FD-B2B0D7BBB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0D0FAE-2B6B-D749-9448-6F19EA088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1EE2A-5317-DD42-BB35-854D750DA49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F9001-A685-184C-B5AE-A66AEE056F5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F67DA-FA34-CC43-8E95-DA2540994C6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9DCF-AFDA-6E45-88CD-76E2F6DC0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53FEB-A239-314F-8FBF-883DA9102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61E72-BD8F-0E4A-8CAA-D9C3FF7515F8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F4ED8-260F-5A40-9A90-B052D11BB20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03AFC-A707-014E-B82E-2632AF34E1A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248DF-F9ED-3544-B1F8-77B9FE234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7DEE3-BD95-9A45-8C61-2901813A6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93645-F7F6-C841-BD30-2FFAD5F7E60A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7E215-F353-AC46-9364-21EB6D534F3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E5D83-6D65-6842-8260-8740BFCABFE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4D565-DCB6-054D-A0D1-DDBB1D92D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40B09-24BD-6246-B1CF-2BB8271453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17EE7-6A41-D840-BE84-979243081171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717-9DA6-4F4D-9E95-D4F9E61316D9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B74F2D-6B03-DD49-A51B-4D3FE32A1B1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70C5-0E8D-8647-AB65-6C42FB0E3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42457A-397D-B64C-9D83-92005B517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8EB26-3F15-E946-A90E-9BA871E805D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FA50B-9933-CC4A-AD17-60B8D1A1882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46E62-F9BA-2046-AAD4-0BC7109D1B8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39150-DD6D-CB4E-A6B4-FA0DF51F2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94C06-7595-8443-8432-A1B85A99F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D17C6-88A7-C64F-A596-3F0B4C95DA4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2CC91-B6AE-6E40-86AB-71CDD014650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04924-A398-F545-B0F7-2D0A43DE394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69BAA-8865-6048-A231-E393405A2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4ECA54-F25E-8447-8CAE-5574E4E78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91DA2-50A3-874E-91DD-9FD697B32F06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18054-AFAD-F540-BBC1-CAAC483000C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E3999-DB01-0A46-BDD8-655FE0B503F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43E65-DBF7-9748-B82A-2F727AE0D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965BD-CCBA-A148-9177-12775468D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27B9F-77F4-9C4B-A8E8-A60DEAAA1279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A41FD-C780-774C-960A-7C19CC52BC81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CDFF3-E054-0C47-AFF5-A0628896179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54ED8-34D7-8D47-9E2B-DADDF5B27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92A46-BCA9-BE4D-A4FE-E8BED2DFD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0D7B4-5A65-6A4F-B9B0-4585D2FBE406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4B19E0-867B-7348-BA02-718A9621EBB8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4DF8C-79C2-6D45-A3DC-E91891E79A3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305D2-7B33-0142-B7BD-48CCA3AE3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5CBEC-4825-9642-9FD9-A27C2283E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91BB2-9615-EC4E-84B7-1623257A2FCF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92B59-B3A4-6D46-B62F-89E1DE97DB9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3EDE7-3E80-5343-8913-ADC234D0602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7" name="Picture 11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118" name="Picture 117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32630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6" name="Picture 155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157" name="Picture 15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6" name="Picture 195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197" name="Picture 19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8" name="Picture 237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239" name="Picture 238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6" name="Picture 275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277" name="Picture 27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2.xml"/><Relationship Id="rId13" Type="http://schemas.openxmlformats.org/officeDocument/2006/relationships/theme" Target="../theme/theme11.xml"/><Relationship Id="rId3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31.xml"/><Relationship Id="rId12" Type="http://schemas.openxmlformats.org/officeDocument/2006/relationships/slideLayout" Target="../slideLayouts/slideLayout136.xml"/><Relationship Id="rId2" Type="http://schemas.openxmlformats.org/officeDocument/2006/relationships/slideLayout" Target="../slideLayouts/slideLayout126.xml"/><Relationship Id="rId1" Type="http://schemas.openxmlformats.org/officeDocument/2006/relationships/slideLayout" Target="../slideLayouts/slideLayout125.xml"/><Relationship Id="rId6" Type="http://schemas.openxmlformats.org/officeDocument/2006/relationships/slideLayout" Target="../slideLayouts/slideLayout130.xml"/><Relationship Id="rId11" Type="http://schemas.openxmlformats.org/officeDocument/2006/relationships/slideLayout" Target="../slideLayouts/slideLayout135.xml"/><Relationship Id="rId5" Type="http://schemas.openxmlformats.org/officeDocument/2006/relationships/slideLayout" Target="../slideLayouts/slideLayout129.xml"/><Relationship Id="rId10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33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4.xml"/><Relationship Id="rId13" Type="http://schemas.openxmlformats.org/officeDocument/2006/relationships/theme" Target="../theme/theme12.xml"/><Relationship Id="rId3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143.xml"/><Relationship Id="rId12" Type="http://schemas.openxmlformats.org/officeDocument/2006/relationships/slideLayout" Target="../slideLayouts/slideLayout148.xml"/><Relationship Id="rId2" Type="http://schemas.openxmlformats.org/officeDocument/2006/relationships/slideLayout" Target="../slideLayouts/slideLayout138.xml"/><Relationship Id="rId1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5.xml"/></Relationships>
</file>

<file path=ppt/slideMasters/_rels/slideMaster13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2" Type="http://schemas.openxmlformats.org/officeDocument/2006/relationships/slideLayout" Target="../slideLayouts/slideLayout78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8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107.xml"/><Relationship Id="rId12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102.xml"/><Relationship Id="rId1" Type="http://schemas.openxmlformats.org/officeDocument/2006/relationships/slideLayout" Target="../slideLayouts/slideLayout101.xml"/><Relationship Id="rId6" Type="http://schemas.openxmlformats.org/officeDocument/2006/relationships/slideLayout" Target="../slideLayouts/slideLayout106.xml"/><Relationship Id="rId11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05.xml"/><Relationship Id="rId10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04.xml"/><Relationship Id="rId9" Type="http://schemas.openxmlformats.org/officeDocument/2006/relationships/slideLayout" Target="../slideLayouts/slideLayout10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lvl="1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3000" lvl="2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600200" lvl="3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057400" lvl="4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805" r:id="rId13"/>
    <p:sldLayoutId id="2147483806" r:id="rId14"/>
    <p:sldLayoutId id="2147483807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2280" cy="160020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 type="title"/>
          </p:nvPr>
        </p:nvSpPr>
        <p:spPr>
          <a:xfrm>
            <a:off x="5183280" y="987480"/>
            <a:ext cx="6172200" cy="4873680"/>
          </a:xfrm>
          <a:prstGeom prst="rect">
            <a:avLst/>
          </a:prstGeom>
        </p:spPr>
        <p:txBody>
          <a:bodyPr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2280" cy="3811680"/>
          </a:xfrm>
          <a:prstGeom prst="rect">
            <a:avLst/>
          </a:prstGeom>
        </p:spPr>
        <p:txBody>
          <a:bodyPr/>
          <a:lstStyle/>
          <a:p>
            <a:pPr marL="432000" indent="-324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8" name="PlaceHolder 4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59" name="PlaceHolder 5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60" name="PlaceHolder 6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15C4C76-BA92-47A0-8468-FD867A9D1F1E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 vert="vert"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lvl="1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3000" lvl="2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600200" lvl="3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057400" lvl="4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8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9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1BFA74C2-BBDD-4D37-81F3-F40F0C681559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840"/>
          </a:xfrm>
          <a:prstGeom prst="rect">
            <a:avLst/>
          </a:prstGeom>
        </p:spPr>
        <p:txBody>
          <a:bodyPr vert="vert" anchorCtr="1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4240" cy="5811840"/>
          </a:xfrm>
          <a:prstGeom prst="rect">
            <a:avLst/>
          </a:prstGeom>
        </p:spPr>
        <p:txBody>
          <a:bodyPr vert="vert"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lvl="1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3000" lvl="2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600200" lvl="3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057400" lvl="4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8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D133F790-1EFD-44ED-A574-A870A0B42841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827CE0F4-2851-4DD2-B6D9-2D6BD4E0EFA6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808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600" cy="285264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600" cy="1500120"/>
          </a:xfrm>
          <a:prstGeom prst="rect">
            <a:avLst/>
          </a:prstGeom>
        </p:spPr>
        <p:txBody>
          <a:bodyPr/>
          <a:lstStyle/>
          <a:p>
            <a:pPr marL="432000" indent="-324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CDE6F80-9BF5-4CA9-8203-42A0A88FE9FD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title"/>
          </p:nvPr>
        </p:nvSpPr>
        <p:spPr>
          <a:xfrm>
            <a:off x="838080" y="1825560"/>
            <a:ext cx="5181480" cy="435132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title"/>
          </p:nvPr>
        </p:nvSpPr>
        <p:spPr>
          <a:xfrm>
            <a:off x="6172200" y="1825560"/>
            <a:ext cx="5181480" cy="435132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B84D2425-58BC-4BDE-9A2A-2CF0E9ABED06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720" cy="824040"/>
          </a:xfrm>
          <a:prstGeom prst="rect">
            <a:avLst/>
          </a:prstGeom>
        </p:spPr>
        <p:txBody>
          <a:bodyPr anchor="b"/>
          <a:lstStyle/>
          <a:p>
            <a:pPr marL="432000" indent="-324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title"/>
          </p:nvPr>
        </p:nvSpPr>
        <p:spPr>
          <a:xfrm>
            <a:off x="839880" y="2505240"/>
            <a:ext cx="5157720" cy="368460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3280" cy="82404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title"/>
          </p:nvPr>
        </p:nvSpPr>
        <p:spPr>
          <a:xfrm>
            <a:off x="6172200" y="2505240"/>
            <a:ext cx="5183280" cy="368460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5" name="PlaceHolder 8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ABF8CA4-FE2B-4D49-8877-05EFDF930DC3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2DAAF68B-084F-4AE6-AE80-1E3DC1087DFE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367F5BF-FBE4-4714-B35E-5085E28A4E8F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2280" cy="160020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title"/>
          </p:nvPr>
        </p:nvSpPr>
        <p:spPr>
          <a:xfrm>
            <a:off x="5183280" y="987480"/>
            <a:ext cx="6172200" cy="487368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2280" cy="3811680"/>
          </a:xfrm>
          <a:prstGeom prst="rect">
            <a:avLst/>
          </a:prstGeom>
        </p:spPr>
        <p:txBody>
          <a:bodyPr/>
          <a:lstStyle/>
          <a:p>
            <a:pPr marL="432000" indent="-324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19" name="PlaceHolder 5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20" name="PlaceHolder 6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25D533A3-996F-457B-BF42-9E93EA11B4C7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3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3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3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106.3536v2" TargetMode="External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TextShape 1"/>
          <p:cNvSpPr txBox="1"/>
          <p:nvPr/>
        </p:nvSpPr>
        <p:spPr>
          <a:xfrm>
            <a:off x="1523880" y="1122480"/>
            <a:ext cx="9144000" cy="2387520"/>
          </a:xfrm>
          <a:prstGeom prst="rect">
            <a:avLst/>
          </a:prstGeom>
          <a:noFill/>
          <a:ln w="12600">
            <a:noFill/>
          </a:ln>
        </p:spPr>
        <p:txBody>
          <a:bodyPr anchor="b" anchorCtr="1"/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GraSPI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4" name="TextShape 2"/>
          <p:cNvSpPr txBox="1"/>
          <p:nvPr/>
        </p:nvSpPr>
        <p:spPr>
          <a:xfrm>
            <a:off x="1523880" y="3853732"/>
            <a:ext cx="9144000" cy="1655640"/>
          </a:xfrm>
          <a:prstGeom prst="rect">
            <a:avLst/>
          </a:prstGeom>
          <a:noFill/>
          <a:ln w="12600">
            <a:noFill/>
          </a:ln>
        </p:spPr>
        <p:txBody>
          <a:bodyPr anchorCtr="1"/>
          <a:lstStyle/>
          <a:p>
            <a:pPr algn="ctr">
              <a:lnSpc>
                <a:spcPct val="90000"/>
              </a:lnSpc>
            </a:pPr>
            <a:r>
              <a:rPr lang="en-US" sz="2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Graph-based Structure-Property Identifier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5" name="TextShape 3"/>
          <p:cNvSpPr txBox="1"/>
          <p:nvPr/>
        </p:nvSpPr>
        <p:spPr>
          <a:xfrm>
            <a:off x="3977947" y="6387120"/>
            <a:ext cx="4304661" cy="369360"/>
          </a:xfrm>
          <a:prstGeom prst="rect">
            <a:avLst/>
          </a:prstGeom>
          <a:noFill/>
          <a:ln>
            <a:noFill/>
          </a:ln>
        </p:spPr>
        <p:txBody>
          <a:bodyPr anchorCtr="1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Last updated on November 2020</a:t>
            </a:r>
            <a:endParaRPr lang="en-US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D4AB77-03D0-5240-BF78-0328466FA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26" y="3543553"/>
            <a:ext cx="4732588" cy="281520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2097EFF-52E9-5E4D-809C-CCDC5223E4C8}"/>
              </a:ext>
            </a:extLst>
          </p:cNvPr>
          <p:cNvGrpSpPr/>
          <p:nvPr/>
        </p:nvGrpSpPr>
        <p:grpSpPr>
          <a:xfrm>
            <a:off x="1891738" y="1493988"/>
            <a:ext cx="1883876" cy="1792855"/>
            <a:chOff x="2742697" y="714149"/>
            <a:chExt cx="1096391" cy="109831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844E79C-BF18-6A47-B349-96D60BEA12C1}"/>
                </a:ext>
              </a:extLst>
            </p:cNvPr>
            <p:cNvGrpSpPr/>
            <p:nvPr/>
          </p:nvGrpSpPr>
          <p:grpSpPr>
            <a:xfrm>
              <a:off x="2742697" y="714149"/>
              <a:ext cx="1096391" cy="218321"/>
              <a:chOff x="2761747" y="714149"/>
              <a:chExt cx="1096391" cy="218321"/>
            </a:xfrm>
          </p:grpSpPr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11566C92-33A9-F74F-A594-0FBE51B8E336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9" name="Oval 188">
                  <a:extLst>
                    <a:ext uri="{FF2B5EF4-FFF2-40B4-BE49-F238E27FC236}">
                      <a16:creationId xmlns:a16="http://schemas.microsoft.com/office/drawing/2014/main" id="{E00CDAE5-9AE2-3649-9A95-3F6196B7B06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06A518D2-B015-ED4E-AA71-E0EBF32382B9}"/>
                    </a:ext>
                  </a:extLst>
                </p:cNvPr>
                <p:cNvCxnSpPr>
                  <a:stCxn id="40" idx="6"/>
                </p:cNvCxnSpPr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D5AAE35C-2946-7E46-88D2-647E87583489}"/>
                    </a:ext>
                  </a:extLst>
                </p:cNvPr>
                <p:cNvCxnSpPr>
                  <a:stCxn id="40" idx="4"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276E6169-324A-9245-8A6D-9AABEA8DC4C7}"/>
                    </a:ext>
                  </a:extLst>
                </p:cNvPr>
                <p:cNvCxnSpPr>
                  <a:stCxn id="40" idx="5"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CBC5D585-7E83-CD46-8F24-4D803F56EBA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67C2A68E-5B2F-C34C-8AD2-F90693164158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4" name="Oval 183">
                  <a:extLst>
                    <a:ext uri="{FF2B5EF4-FFF2-40B4-BE49-F238E27FC236}">
                      <a16:creationId xmlns:a16="http://schemas.microsoft.com/office/drawing/2014/main" id="{F20A9D93-2CFD-D34F-AF92-2E432A0CA70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ED9A6568-ED3F-284D-8FA6-2D667CD874A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89A5D3D0-7E0A-6946-A046-4A90C81B91B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6C52B229-1A40-2A46-842E-CAF82A403D9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D124D080-8F2A-1848-B365-BAFCB03D72E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422AE592-258C-A44A-AF9C-1D18962D059E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9" name="Oval 178">
                  <a:extLst>
                    <a:ext uri="{FF2B5EF4-FFF2-40B4-BE49-F238E27FC236}">
                      <a16:creationId xmlns:a16="http://schemas.microsoft.com/office/drawing/2014/main" id="{DFC91631-0F48-E948-A71F-345DA7F6E43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415A3345-9E6B-6247-A732-D8CD0003148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00A1DF37-5B29-1B44-934D-D94E1DD781D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>
                  <a:extLst>
                    <a:ext uri="{FF2B5EF4-FFF2-40B4-BE49-F238E27FC236}">
                      <a16:creationId xmlns:a16="http://schemas.microsoft.com/office/drawing/2014/main" id="{F06F9972-3752-0F49-BF8F-CA5D1F260E5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>
                  <a:extLst>
                    <a:ext uri="{FF2B5EF4-FFF2-40B4-BE49-F238E27FC236}">
                      <a16:creationId xmlns:a16="http://schemas.microsoft.com/office/drawing/2014/main" id="{73FA91F9-552E-664F-B433-825A0A3F6F4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59C729E8-D6DE-F24A-B1F0-BB1AC793B3CA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E7B4600E-1011-9B4C-B70B-2C02DB26E1D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427DC7A2-95F3-EB40-B21C-3E6855F79A8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3C722CCE-122F-3B4C-8D38-991E777F6D6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587238D9-B99C-D84E-A24D-225839EE19D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>
                  <a:extLst>
                    <a:ext uri="{FF2B5EF4-FFF2-40B4-BE49-F238E27FC236}">
                      <a16:creationId xmlns:a16="http://schemas.microsoft.com/office/drawing/2014/main" id="{C15D9D15-A6E4-9B41-A2E3-B5637745EB2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6CB8D926-012D-1B48-A497-1C8B6CF4B121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E6684C25-A688-C146-9517-A176AD8DEAF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4A058B37-A408-F548-B613-116DA1504142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CCA181F3-29D9-DF4D-BAB1-B402C35D210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32EE2AF4-F16D-0140-87BD-523B275B61C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7ECEE064-CBD3-A84E-A6F9-6371AAEF1B1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E5E5D2B1-7F36-134A-8A1C-1D9620AFA15C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F35E9E01-700D-274D-A440-79C41278983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99A2C59E-564B-E546-BF56-816010A37AD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0D90D2B-B5E2-244A-B8DF-C73664369687}"/>
                </a:ext>
              </a:extLst>
            </p:cNvPr>
            <p:cNvGrpSpPr/>
            <p:nvPr/>
          </p:nvGrpSpPr>
          <p:grpSpPr>
            <a:xfrm>
              <a:off x="2742697" y="907824"/>
              <a:ext cx="1096391" cy="218321"/>
              <a:chOff x="2761747" y="714149"/>
              <a:chExt cx="1096391" cy="218321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AF44836E-7272-1749-9867-3C84AAF47418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6" name="Oval 155">
                  <a:extLst>
                    <a:ext uri="{FF2B5EF4-FFF2-40B4-BE49-F238E27FC236}">
                      <a16:creationId xmlns:a16="http://schemas.microsoft.com/office/drawing/2014/main" id="{2F1937FB-C98F-554F-9083-A5FFAEE6EBE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7" name="Straight Connector 156">
                  <a:extLst>
                    <a:ext uri="{FF2B5EF4-FFF2-40B4-BE49-F238E27FC236}">
                      <a16:creationId xmlns:a16="http://schemas.microsoft.com/office/drawing/2014/main" id="{67310046-D3F7-3B45-8575-6C5784FFE2E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747A39CE-1110-2542-B69D-C970B2687FD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4584EAE3-A1E7-B24E-8B5C-0BB8CC35D7F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64A033D2-1CA0-DE47-A4A1-31CA24C5052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9699E4B5-31E9-EE4E-A5FF-2D1C71E11811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966FF445-C6FC-3347-B717-B5EC0BE251C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2" name="Straight Connector 151">
                  <a:extLst>
                    <a:ext uri="{FF2B5EF4-FFF2-40B4-BE49-F238E27FC236}">
                      <a16:creationId xmlns:a16="http://schemas.microsoft.com/office/drawing/2014/main" id="{EA7EC3C5-4889-E640-A371-458D6CDB205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Straight Connector 152">
                  <a:extLst>
                    <a:ext uri="{FF2B5EF4-FFF2-40B4-BE49-F238E27FC236}">
                      <a16:creationId xmlns:a16="http://schemas.microsoft.com/office/drawing/2014/main" id="{68A9A915-6F35-664C-839B-0D944A494CB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Straight Connector 153">
                  <a:extLst>
                    <a:ext uri="{FF2B5EF4-FFF2-40B4-BE49-F238E27FC236}">
                      <a16:creationId xmlns:a16="http://schemas.microsoft.com/office/drawing/2014/main" id="{6A2505E5-F72E-184C-9EE1-6137B1F3653E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Straight Connector 154">
                  <a:extLst>
                    <a:ext uri="{FF2B5EF4-FFF2-40B4-BE49-F238E27FC236}">
                      <a16:creationId xmlns:a16="http://schemas.microsoft.com/office/drawing/2014/main" id="{D4B7E544-99D6-A44D-9066-CB65BB08B61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5C2BA775-288B-1642-918E-147EDA51BABE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02AA6FBE-8DD4-2A44-A4B3-B04B488C101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57989606-E657-F548-BBE3-0E6A92E320C1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5A273D28-1F3D-8B4D-957D-123AFCC0478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2F7489BE-EE56-4C4E-8736-E9F09BCFDA0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1D0084D1-925C-0D42-B69E-2AE12024177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6803E9A4-EE53-134C-819A-40ED0E5E795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41" name="Oval 140">
                  <a:extLst>
                    <a:ext uri="{FF2B5EF4-FFF2-40B4-BE49-F238E27FC236}">
                      <a16:creationId xmlns:a16="http://schemas.microsoft.com/office/drawing/2014/main" id="{26C01C5C-88C4-054E-A5CC-4C1F33C5524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A6F8FF99-E3F3-E348-BBCB-C5AD54C9F4F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68DD41EF-A599-D746-A5B9-2A73BC2D00B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09979D60-38AF-5545-B477-EE0F88D0885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C1AB7D50-A25C-9041-80C5-76A29EF5DAC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66DF9572-91EC-4E4E-AD90-9A1399A00CA6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C1210856-2780-404F-B77C-58E305ECA5E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F4536C9B-60A0-8A4A-BF34-DE34C69E0AD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5AFA35E8-5BAD-4349-963E-59A382B98BF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2ADB8E2A-2532-2743-88B5-C0E4521266A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1E7E0D85-259B-C14D-B7DA-6E62970E2E7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CD392518-DF72-7145-A3F5-68152E1CE485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BCEBA337-61A6-0941-A0F4-351CC59F0AB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065C39ED-2755-F644-93C3-207D90F09A4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19D083-55E0-5E4F-B477-AAD3DFBFE5F0}"/>
                </a:ext>
              </a:extLst>
            </p:cNvPr>
            <p:cNvGrpSpPr/>
            <p:nvPr/>
          </p:nvGrpSpPr>
          <p:grpSpPr>
            <a:xfrm>
              <a:off x="2742697" y="1101499"/>
              <a:ext cx="1096391" cy="218321"/>
              <a:chOff x="2761747" y="714149"/>
              <a:chExt cx="1096391" cy="218321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BB35E559-19C4-DB40-951F-B24BAAE8D459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4383AD56-A3E7-6645-827A-3ECF19871DB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24" name="Straight Connector 123">
                  <a:extLst>
                    <a:ext uri="{FF2B5EF4-FFF2-40B4-BE49-F238E27FC236}">
                      <a16:creationId xmlns:a16="http://schemas.microsoft.com/office/drawing/2014/main" id="{CF7AFC29-9C70-F04C-BACC-5A53C1205C2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>
                  <a:extLst>
                    <a:ext uri="{FF2B5EF4-FFF2-40B4-BE49-F238E27FC236}">
                      <a16:creationId xmlns:a16="http://schemas.microsoft.com/office/drawing/2014/main" id="{550DD2B3-F356-D64C-97B0-0C88F79C161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3C70B652-C1CB-9D4A-A83E-689628FDBD5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6C504C75-D6E2-5245-B0A5-AC3141B7AD0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A9380900-6BA7-144E-AB24-92DFCC08BF8B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9B1C7EF6-9F6A-8544-B5C9-B08AD3EB39A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56EF2492-443E-AA4B-8BB6-0B44DD66922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C3B2C590-B3A9-384D-BAD0-BD84295DDB4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018736F8-951F-F84D-A6D9-E30C6875E07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>
                  <a:extLst>
                    <a:ext uri="{FF2B5EF4-FFF2-40B4-BE49-F238E27FC236}">
                      <a16:creationId xmlns:a16="http://schemas.microsoft.com/office/drawing/2014/main" id="{99BE0E04-119F-C74A-A129-38031D1C073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86576198-228A-F14E-9E88-18B3C9682D6C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3704C6D8-D3A3-CD40-A9B1-DC07F3CFB37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47D87E2D-FB42-DC40-8203-8AB83B8546E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CB575AEA-9CBE-A34D-97BC-114A3EC30E6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B75A8105-75A9-9241-9D14-4CDAC6D2DC48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A7230D04-2CCF-BB42-9782-5776FD868975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0D12133C-7C80-F04A-A7D7-887A2E3A5E50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846A69F-1597-E94F-B4C0-B48EA9C3F7D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CD67B77E-4711-0E4F-BACC-C29BAEA188E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8602DB6A-8D98-1A4A-A402-B923BECCAFB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3726A1D5-AF64-DD42-A472-D13CF909F96E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7043BDFF-56B0-F449-9266-C23ACA52BDA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12F96BE5-BBF8-AD4F-923A-541270DFB204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A2D0DC07-1E3D-5D41-B63B-75303D53194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1A68DC7E-C980-4A48-A81C-7ADDD661CA72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50DDFEE2-5FDC-A847-BFCF-964B82249552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6A4F7F33-82B2-E04A-A797-8E58AA80AF9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51EFB9D6-D4C3-8841-B87B-4F3B0D4CEAE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E41046F8-02E3-7F42-8575-3D07B195BE8A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FB85EC3F-2ACE-B44B-9313-A4E50177D47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5B751E41-399C-6F43-9911-91F9B44940F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891DB7C-79BA-C140-AEE8-D921E815FBA9}"/>
                </a:ext>
              </a:extLst>
            </p:cNvPr>
            <p:cNvGrpSpPr/>
            <p:nvPr/>
          </p:nvGrpSpPr>
          <p:grpSpPr>
            <a:xfrm>
              <a:off x="2742697" y="1295174"/>
              <a:ext cx="1096391" cy="218321"/>
              <a:chOff x="2761747" y="714149"/>
              <a:chExt cx="1096391" cy="218321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5918124-3688-7F46-BA5D-A5F2900533F3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CF2ABBB3-88B0-2E42-95D6-D2ADCD0B368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A9C00F5-3FAB-BD4A-AC3A-00AF0239279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DF4CDBA8-A4FE-5546-B282-4151221EABB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DF987FD2-A45F-0B4F-94D7-64FD885A1D3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12397808-E020-4E49-9386-4846DF61011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116B4768-C84C-3641-BBEE-AF2D30862A22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5B4D6952-1097-934C-8218-62943BC37C0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EBCCF0B3-D8D0-4740-80FB-FB368C15550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8AE0F8AD-117F-2A40-94A5-7F165BC0FD9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3CE75C64-4D1D-9A41-9F8A-E237BFAF013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697B27D1-D6B9-2F48-832C-62AD7C7DE82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7C0FE6EF-3DA4-6B4A-A9DC-001F8B074074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DEB290AF-EE83-CA4A-AE27-97C7D330C0A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7121752-45E9-3044-A05E-5A54D910A8D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76D85A3B-6363-D646-A4AB-50085AC00BC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5E954A6C-13DC-2546-89A6-4490A7A43BC7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D832B7BE-B06D-5645-8481-6EC92B216FE2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59A771BD-277A-784D-B475-F13513A9243F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4F89F646-9F78-6640-8A77-B0F5CC937CE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5754106D-A2FF-D248-A13C-76C0D9AAA6E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CE727866-E1F4-5448-A491-499826D39A9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A666E02-FA93-744E-9C2E-191C50906B1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76B06A5C-CFC1-FD44-8306-9279B16ED75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E9CBBBA7-1D1A-B347-B926-164DA550EF06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6FD49BDE-9FE2-954B-A336-CDD9C5BBCBE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F061B6CD-DD27-364A-B122-42D55369DE3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249254DD-D74F-4144-AE93-BD9792F2767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45BBDE28-F0CA-D744-8BE3-9FCEA0ED482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848D0164-EB39-914F-A21B-387868899E3E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E146CA80-1FDE-794F-BACE-94398EEADBE0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1837B719-F378-844A-BDC8-9CCD7FBAB22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D987E30F-74E1-B74B-A592-0DDC4264E37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4892724-A1A8-1844-848B-E30A8E138BDA}"/>
                </a:ext>
              </a:extLst>
            </p:cNvPr>
            <p:cNvGrpSpPr/>
            <p:nvPr/>
          </p:nvGrpSpPr>
          <p:grpSpPr>
            <a:xfrm>
              <a:off x="2742697" y="1488849"/>
              <a:ext cx="1096391" cy="218321"/>
              <a:chOff x="2761747" y="714149"/>
              <a:chExt cx="1096391" cy="218321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152DC6F9-A7ED-F248-AE90-9F704A4625A3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4558B7C5-A224-8B49-A66C-14AC7366187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408F38FF-4354-A542-A70F-36A51C86C51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5D0674FF-4437-3048-B12A-038FA8B1EED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0583B139-1554-6A42-AD3E-905F0C40158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7484B9A4-651A-0644-8127-C51BBF154B6E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C5847DF3-E592-7D4F-804E-A17AB1125081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57473BCE-58DA-DF43-9AC6-E5A994BFE21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75DEEE8F-A8CA-5D48-9487-C474CBD14AB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6298206F-FC77-3F4F-80E6-C12F2A6993D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A9C8EA54-3C6A-B247-BA64-138F9B59743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E56E0C22-A7EF-B54A-A478-E0692239B1F5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AFC7E965-9A93-4641-B6CF-FAB60C4A8508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C368088E-96B4-C24D-BF95-3ACBFF3F517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9BD9AA68-3FDB-0F43-B4A2-A51FA6E468A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6B19832D-4610-8B4E-9024-B71B985421F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0538F566-ABFD-8A49-8B67-FEF696C77BF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B7A418E5-0E53-DF48-9BFD-7CFC8992B21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54601208-56E3-504D-AA1C-4EFED79F45CF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FB5E59E-9121-924D-9864-445C1F36AE2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CDE9B298-8CC2-3D4F-B4B2-3A3022C03DA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620624ED-77E7-FD4C-A30E-D391FDD7584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1B0D90FB-2F21-D541-BC06-7D19E16D6278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FD55DAFE-B303-514A-BC66-464E3BDA7D2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7FA40DB-0886-9446-A0F4-3DD42B099D78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5C76199B-4AFD-814C-82B3-76014528549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CD77936C-A130-1644-B075-BC74F8738DF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0D0CCE66-EB73-5347-9FB9-17CA6AA6D5E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16812EA3-D5D9-DE47-BC66-7C29297F9AD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98E1EF5B-8C3F-6944-B122-FB8CD05D961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68B7165D-EEA3-8441-ABA4-1BAC2FF33A47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DA4AD9B3-7397-964A-9A47-6B3633D576F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88B84A17-019E-2E4E-9CB2-39A263CC8B9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51D5552-97C7-D64B-8EF5-7E95279F76DB}"/>
                </a:ext>
              </a:extLst>
            </p:cNvPr>
            <p:cNvGrpSpPr/>
            <p:nvPr/>
          </p:nvGrpSpPr>
          <p:grpSpPr>
            <a:xfrm>
              <a:off x="2742697" y="1685699"/>
              <a:ext cx="1096391" cy="126765"/>
              <a:chOff x="2761747" y="714149"/>
              <a:chExt cx="1096391" cy="126765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8131B71-76E5-E64D-AD3D-D0C700590E19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5EDC6134-B76F-6749-8CC3-C1CF6ECC65C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837A7A8C-8D5B-7D49-8F84-2A32B96E042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5B3212C3-4BA8-C546-A9A6-E41B13F658D0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81619052-EB7D-CC4D-89DC-BADF7C8C2CC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247244E4-DA38-6D4E-8E82-96C3EBF3B84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9E4F6D3E-0B0A-224F-8A92-D4DB522CB835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91729128-7B36-8149-AA5C-28209528AA3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7C52C8B0-04ED-5D46-A504-5847BFC8314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C44EB8E-02F2-CC4C-BED4-8BDBB9CDB027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37D72CC5-43E7-7F49-86F5-6B4D5D41DCE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E381749D-010F-0F4E-966D-7DDD10DF88A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3D99C19-1A0B-9D47-89DB-64036548E2B2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BE1AE2D5-7B16-A340-8615-D04213CD650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9B4FD733-C46E-BE42-8D9B-937CA4BF311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A195AA90-5BA1-4141-9859-8D73C3FB741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DE7AD407-5476-094B-969E-D946C52CDD9A}"/>
              </a:ext>
            </a:extLst>
          </p:cNvPr>
          <p:cNvGrpSpPr/>
          <p:nvPr/>
        </p:nvGrpSpPr>
        <p:grpSpPr>
          <a:xfrm>
            <a:off x="6844738" y="1527516"/>
            <a:ext cx="1883876" cy="1792855"/>
            <a:chOff x="6844738" y="1527516"/>
            <a:chExt cx="1883876" cy="1792855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8B1724AE-1DF7-9F42-9515-02E5F1902634}"/>
                </a:ext>
              </a:extLst>
            </p:cNvPr>
            <p:cNvGrpSpPr/>
            <p:nvPr/>
          </p:nvGrpSpPr>
          <p:grpSpPr>
            <a:xfrm>
              <a:off x="6844738" y="1527516"/>
              <a:ext cx="1883876" cy="356380"/>
              <a:chOff x="2761747" y="714149"/>
              <a:chExt cx="1096391" cy="218321"/>
            </a:xfrm>
          </p:grpSpPr>
          <p:grpSp>
            <p:nvGrpSpPr>
              <p:cNvPr id="349" name="Group 348">
                <a:extLst>
                  <a:ext uri="{FF2B5EF4-FFF2-40B4-BE49-F238E27FC236}">
                    <a16:creationId xmlns:a16="http://schemas.microsoft.com/office/drawing/2014/main" id="{CFC029E5-77F8-EF40-AD75-2E7361CE965C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77" name="Oval 376">
                  <a:extLst>
                    <a:ext uri="{FF2B5EF4-FFF2-40B4-BE49-F238E27FC236}">
                      <a16:creationId xmlns:a16="http://schemas.microsoft.com/office/drawing/2014/main" id="{DC3C12FB-3C05-BD42-9FC1-44CBAB90E84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79" name="Straight Connector 378">
                  <a:extLst>
                    <a:ext uri="{FF2B5EF4-FFF2-40B4-BE49-F238E27FC236}">
                      <a16:creationId xmlns:a16="http://schemas.microsoft.com/office/drawing/2014/main" id="{E8F8F605-BA28-0449-A047-25E04FBC1C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0" name="Straight Connector 379">
                  <a:extLst>
                    <a:ext uri="{FF2B5EF4-FFF2-40B4-BE49-F238E27FC236}">
                      <a16:creationId xmlns:a16="http://schemas.microsoft.com/office/drawing/2014/main" id="{B2AA1B41-CA4C-4842-83E4-5E2120531D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0" name="Group 349">
                <a:extLst>
                  <a:ext uri="{FF2B5EF4-FFF2-40B4-BE49-F238E27FC236}">
                    <a16:creationId xmlns:a16="http://schemas.microsoft.com/office/drawing/2014/main" id="{D448E95F-6947-9949-99B5-792E3C1FC9DF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72" name="Oval 371">
                  <a:extLst>
                    <a:ext uri="{FF2B5EF4-FFF2-40B4-BE49-F238E27FC236}">
                      <a16:creationId xmlns:a16="http://schemas.microsoft.com/office/drawing/2014/main" id="{CC5C5833-5FB8-B048-A5F9-5F6A4AE2555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76" name="Straight Connector 375">
                  <a:extLst>
                    <a:ext uri="{FF2B5EF4-FFF2-40B4-BE49-F238E27FC236}">
                      <a16:creationId xmlns:a16="http://schemas.microsoft.com/office/drawing/2014/main" id="{503D389C-9123-7749-9DC7-981D2826741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1" name="Group 350">
                <a:extLst>
                  <a:ext uri="{FF2B5EF4-FFF2-40B4-BE49-F238E27FC236}">
                    <a16:creationId xmlns:a16="http://schemas.microsoft.com/office/drawing/2014/main" id="{D133E02B-99E5-D04A-8A97-255A8814BBC7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67" name="Oval 366">
                  <a:extLst>
                    <a:ext uri="{FF2B5EF4-FFF2-40B4-BE49-F238E27FC236}">
                      <a16:creationId xmlns:a16="http://schemas.microsoft.com/office/drawing/2014/main" id="{76212614-A719-DC42-ADD7-BDC13C6501D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8" name="Straight Connector 367">
                  <a:extLst>
                    <a:ext uri="{FF2B5EF4-FFF2-40B4-BE49-F238E27FC236}">
                      <a16:creationId xmlns:a16="http://schemas.microsoft.com/office/drawing/2014/main" id="{CA2DA11B-184C-CB41-B6DC-B1357D68C16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9" name="Straight Connector 368">
                  <a:extLst>
                    <a:ext uri="{FF2B5EF4-FFF2-40B4-BE49-F238E27FC236}">
                      <a16:creationId xmlns:a16="http://schemas.microsoft.com/office/drawing/2014/main" id="{3ED9BA2F-DD38-8940-8A81-636A88A18BF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0" name="Straight Connector 369">
                  <a:extLst>
                    <a:ext uri="{FF2B5EF4-FFF2-40B4-BE49-F238E27FC236}">
                      <a16:creationId xmlns:a16="http://schemas.microsoft.com/office/drawing/2014/main" id="{336F7BAE-9AF5-C24E-AEF7-D79BD194BF6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1" name="Straight Connector 370">
                  <a:extLst>
                    <a:ext uri="{FF2B5EF4-FFF2-40B4-BE49-F238E27FC236}">
                      <a16:creationId xmlns:a16="http://schemas.microsoft.com/office/drawing/2014/main" id="{D1B1CDF5-1F09-9C48-9F86-F2A3B32686C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2" name="Group 351">
                <a:extLst>
                  <a:ext uri="{FF2B5EF4-FFF2-40B4-BE49-F238E27FC236}">
                    <a16:creationId xmlns:a16="http://schemas.microsoft.com/office/drawing/2014/main" id="{41A00C40-6897-3045-A0A6-EFA9CF8BB3AA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45B4F646-47BF-154C-A28F-D140661E089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3" name="Straight Connector 362">
                  <a:extLst>
                    <a:ext uri="{FF2B5EF4-FFF2-40B4-BE49-F238E27FC236}">
                      <a16:creationId xmlns:a16="http://schemas.microsoft.com/office/drawing/2014/main" id="{5119DA36-DC2E-A84D-A5EF-F553E403DB8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4" name="Straight Connector 363">
                  <a:extLst>
                    <a:ext uri="{FF2B5EF4-FFF2-40B4-BE49-F238E27FC236}">
                      <a16:creationId xmlns:a16="http://schemas.microsoft.com/office/drawing/2014/main" id="{8FAFB174-BF8C-6248-AD4E-72CEB873969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6" name="Straight Connector 365">
                  <a:extLst>
                    <a:ext uri="{FF2B5EF4-FFF2-40B4-BE49-F238E27FC236}">
                      <a16:creationId xmlns:a16="http://schemas.microsoft.com/office/drawing/2014/main" id="{AE422D79-EDD8-0E4A-8545-EDBBA5531E9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76043201-9EFF-1849-B7C8-8B66C7E09BDD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57" name="Oval 356">
                  <a:extLst>
                    <a:ext uri="{FF2B5EF4-FFF2-40B4-BE49-F238E27FC236}">
                      <a16:creationId xmlns:a16="http://schemas.microsoft.com/office/drawing/2014/main" id="{25D9376A-7571-1146-BD36-8F98E799AD9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58" name="Straight Connector 357">
                  <a:extLst>
                    <a:ext uri="{FF2B5EF4-FFF2-40B4-BE49-F238E27FC236}">
                      <a16:creationId xmlns:a16="http://schemas.microsoft.com/office/drawing/2014/main" id="{0CA2B282-C341-CF4A-B71C-1DF0D49DAE4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0" name="Straight Connector 359">
                  <a:extLst>
                    <a:ext uri="{FF2B5EF4-FFF2-40B4-BE49-F238E27FC236}">
                      <a16:creationId xmlns:a16="http://schemas.microsoft.com/office/drawing/2014/main" id="{D9E101E6-6FFF-574F-B272-3FF3567E53A7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4" name="Group 353">
                <a:extLst>
                  <a:ext uri="{FF2B5EF4-FFF2-40B4-BE49-F238E27FC236}">
                    <a16:creationId xmlns:a16="http://schemas.microsoft.com/office/drawing/2014/main" id="{4D5D1486-AF0A-9347-A031-8D5A5EF31DC2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55" name="Oval 354">
                  <a:extLst>
                    <a:ext uri="{FF2B5EF4-FFF2-40B4-BE49-F238E27FC236}">
                      <a16:creationId xmlns:a16="http://schemas.microsoft.com/office/drawing/2014/main" id="{3C730CBD-1520-5547-86FA-4D5B9D7728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56" name="Straight Connector 355">
                  <a:extLst>
                    <a:ext uri="{FF2B5EF4-FFF2-40B4-BE49-F238E27FC236}">
                      <a16:creationId xmlns:a16="http://schemas.microsoft.com/office/drawing/2014/main" id="{E594FDA5-C50A-D34D-BD5E-7CF26D250FC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947A01E9-51AD-E943-A8E8-9D060DEE06D0}"/>
                </a:ext>
              </a:extLst>
            </p:cNvPr>
            <p:cNvGrpSpPr/>
            <p:nvPr/>
          </p:nvGrpSpPr>
          <p:grpSpPr>
            <a:xfrm>
              <a:off x="6844738" y="1843665"/>
              <a:ext cx="1883876" cy="356380"/>
              <a:chOff x="2761747" y="714149"/>
              <a:chExt cx="1096391" cy="218321"/>
            </a:xfrm>
          </p:grpSpPr>
          <p:grpSp>
            <p:nvGrpSpPr>
              <p:cNvPr id="316" name="Group 315">
                <a:extLst>
                  <a:ext uri="{FF2B5EF4-FFF2-40B4-BE49-F238E27FC236}">
                    <a16:creationId xmlns:a16="http://schemas.microsoft.com/office/drawing/2014/main" id="{356F8A24-2C89-344A-A1EC-F73719B388E1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1E40BF52-0FE0-0243-9578-D546A625A2F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45" name="Straight Connector 344">
                  <a:extLst>
                    <a:ext uri="{FF2B5EF4-FFF2-40B4-BE49-F238E27FC236}">
                      <a16:creationId xmlns:a16="http://schemas.microsoft.com/office/drawing/2014/main" id="{0694A98C-68B4-314E-9AD0-3AC0CCB8A69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>
                  <a:extLst>
                    <a:ext uri="{FF2B5EF4-FFF2-40B4-BE49-F238E27FC236}">
                      <a16:creationId xmlns:a16="http://schemas.microsoft.com/office/drawing/2014/main" id="{B451EC82-E780-E041-AED5-D1AD04690E6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7" name="Straight Connector 346">
                  <a:extLst>
                    <a:ext uri="{FF2B5EF4-FFF2-40B4-BE49-F238E27FC236}">
                      <a16:creationId xmlns:a16="http://schemas.microsoft.com/office/drawing/2014/main" id="{D5DEFBF9-7CCB-2E4D-BDD5-4FDC3F95F67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>
                  <a:extLst>
                    <a:ext uri="{FF2B5EF4-FFF2-40B4-BE49-F238E27FC236}">
                      <a16:creationId xmlns:a16="http://schemas.microsoft.com/office/drawing/2014/main" id="{7959CA3F-768F-9747-A066-7D2DD313308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id="{CA60CC65-015B-5244-B41A-EA8361EF6CEE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B869D40F-4CAD-2E4F-83BF-A1852435875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40" name="Straight Connector 339">
                  <a:extLst>
                    <a:ext uri="{FF2B5EF4-FFF2-40B4-BE49-F238E27FC236}">
                      <a16:creationId xmlns:a16="http://schemas.microsoft.com/office/drawing/2014/main" id="{62A8613A-5D5E-F74F-967A-E253FC8275A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Straight Connector 340">
                  <a:extLst>
                    <a:ext uri="{FF2B5EF4-FFF2-40B4-BE49-F238E27FC236}">
                      <a16:creationId xmlns:a16="http://schemas.microsoft.com/office/drawing/2014/main" id="{7EBA74D2-95C9-3C45-ACE0-159154A2FD60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3" name="Straight Connector 342">
                  <a:extLst>
                    <a:ext uri="{FF2B5EF4-FFF2-40B4-BE49-F238E27FC236}">
                      <a16:creationId xmlns:a16="http://schemas.microsoft.com/office/drawing/2014/main" id="{7DC45102-98A2-3C43-91FC-BB459FA3AD0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8" name="Group 317">
                <a:extLst>
                  <a:ext uri="{FF2B5EF4-FFF2-40B4-BE49-F238E27FC236}">
                    <a16:creationId xmlns:a16="http://schemas.microsoft.com/office/drawing/2014/main" id="{8B30FCBD-1630-3548-811B-007F938C677B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34" name="Oval 333">
                  <a:extLst>
                    <a:ext uri="{FF2B5EF4-FFF2-40B4-BE49-F238E27FC236}">
                      <a16:creationId xmlns:a16="http://schemas.microsoft.com/office/drawing/2014/main" id="{9417871F-A41A-2747-B1ED-5D74480B9C6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35" name="Straight Connector 334">
                  <a:extLst>
                    <a:ext uri="{FF2B5EF4-FFF2-40B4-BE49-F238E27FC236}">
                      <a16:creationId xmlns:a16="http://schemas.microsoft.com/office/drawing/2014/main" id="{B9E24FDE-4498-9247-AA12-6793CB55D23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7" name="Straight Connector 336">
                  <a:extLst>
                    <a:ext uri="{FF2B5EF4-FFF2-40B4-BE49-F238E27FC236}">
                      <a16:creationId xmlns:a16="http://schemas.microsoft.com/office/drawing/2014/main" id="{2F9ED2C1-BCE4-EC4E-ABA7-EA12C63B01C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9" name="Group 318">
                <a:extLst>
                  <a:ext uri="{FF2B5EF4-FFF2-40B4-BE49-F238E27FC236}">
                    <a16:creationId xmlns:a16="http://schemas.microsoft.com/office/drawing/2014/main" id="{6678A1ED-13D7-B144-8DBD-FBE0B87A67C3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B35184D0-E587-5841-A739-6C97E614E41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31" name="Straight Connector 330">
                  <a:extLst>
                    <a:ext uri="{FF2B5EF4-FFF2-40B4-BE49-F238E27FC236}">
                      <a16:creationId xmlns:a16="http://schemas.microsoft.com/office/drawing/2014/main" id="{CD56C385-AA40-8C44-B0FB-B8AB28E7383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>
                  <a:extLst>
                    <a:ext uri="{FF2B5EF4-FFF2-40B4-BE49-F238E27FC236}">
                      <a16:creationId xmlns:a16="http://schemas.microsoft.com/office/drawing/2014/main" id="{B0A28004-40CA-1845-B7B3-84FFC0948BC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>
                <a:extLst>
                  <a:ext uri="{FF2B5EF4-FFF2-40B4-BE49-F238E27FC236}">
                    <a16:creationId xmlns:a16="http://schemas.microsoft.com/office/drawing/2014/main" id="{7047F87A-63E0-0842-8607-FC8C15FA2DE2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58189670-817D-2440-AA09-F4F0899B8C2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28" name="Straight Connector 327">
                  <a:extLst>
                    <a:ext uri="{FF2B5EF4-FFF2-40B4-BE49-F238E27FC236}">
                      <a16:creationId xmlns:a16="http://schemas.microsoft.com/office/drawing/2014/main" id="{BB53C21D-230D-4E43-815E-801BAB54114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1" name="Group 320">
                <a:extLst>
                  <a:ext uri="{FF2B5EF4-FFF2-40B4-BE49-F238E27FC236}">
                    <a16:creationId xmlns:a16="http://schemas.microsoft.com/office/drawing/2014/main" id="{D02483A4-C157-DB47-A0AE-732915949454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703ED4E7-338F-CF47-A9C3-1C4461C0D2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23" name="Straight Connector 322">
                  <a:extLst>
                    <a:ext uri="{FF2B5EF4-FFF2-40B4-BE49-F238E27FC236}">
                      <a16:creationId xmlns:a16="http://schemas.microsoft.com/office/drawing/2014/main" id="{D1CCFC48-57B7-3B47-A7F3-652236A6049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53EEAFB5-DCE9-9B42-BA7A-D32E094DA3A6}"/>
                </a:ext>
              </a:extLst>
            </p:cNvPr>
            <p:cNvGrpSpPr/>
            <p:nvPr/>
          </p:nvGrpSpPr>
          <p:grpSpPr>
            <a:xfrm>
              <a:off x="6844738" y="2159814"/>
              <a:ext cx="1883876" cy="356380"/>
              <a:chOff x="2761747" y="714149"/>
              <a:chExt cx="1096391" cy="218321"/>
            </a:xfrm>
          </p:grpSpPr>
          <p:grpSp>
            <p:nvGrpSpPr>
              <p:cNvPr id="283" name="Group 282">
                <a:extLst>
                  <a:ext uri="{FF2B5EF4-FFF2-40B4-BE49-F238E27FC236}">
                    <a16:creationId xmlns:a16="http://schemas.microsoft.com/office/drawing/2014/main" id="{C34E0B8E-90C3-3145-9CD4-C84D1B09FBF1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7DDF980A-2EFA-F34E-ACF3-6FF939942D7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12" name="Straight Connector 311">
                  <a:extLst>
                    <a:ext uri="{FF2B5EF4-FFF2-40B4-BE49-F238E27FC236}">
                      <a16:creationId xmlns:a16="http://schemas.microsoft.com/office/drawing/2014/main" id="{93DD69A4-C40F-274D-B609-95C7AABC4FA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3" name="Straight Connector 312">
                  <a:extLst>
                    <a:ext uri="{FF2B5EF4-FFF2-40B4-BE49-F238E27FC236}">
                      <a16:creationId xmlns:a16="http://schemas.microsoft.com/office/drawing/2014/main" id="{9B09128F-AC9B-5145-A8E9-A21353323FA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5" name="Straight Connector 314">
                  <a:extLst>
                    <a:ext uri="{FF2B5EF4-FFF2-40B4-BE49-F238E27FC236}">
                      <a16:creationId xmlns:a16="http://schemas.microsoft.com/office/drawing/2014/main" id="{E9B71D24-43D3-6748-83DF-140A3D186F8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4" name="Group 283">
                <a:extLst>
                  <a:ext uri="{FF2B5EF4-FFF2-40B4-BE49-F238E27FC236}">
                    <a16:creationId xmlns:a16="http://schemas.microsoft.com/office/drawing/2014/main" id="{C1991938-16F4-5E43-8400-AE2B48EC66D6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208F96EE-1E12-5741-AFD3-F84A0905511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10" name="Straight Connector 309">
                  <a:extLst>
                    <a:ext uri="{FF2B5EF4-FFF2-40B4-BE49-F238E27FC236}">
                      <a16:creationId xmlns:a16="http://schemas.microsoft.com/office/drawing/2014/main" id="{4E21557D-BF71-0D42-A3D4-53AADAEFBA2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3C41288D-37E3-0540-BD42-E32F695725A1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C3BBBBE7-50F9-1C43-84DA-00F8A6A81AB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03" name="Straight Connector 302">
                  <a:extLst>
                    <a:ext uri="{FF2B5EF4-FFF2-40B4-BE49-F238E27FC236}">
                      <a16:creationId xmlns:a16="http://schemas.microsoft.com/office/drawing/2014/main" id="{C42CAFB6-93AE-564B-9E02-25AAFD831FC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Straight Connector 303">
                  <a:extLst>
                    <a:ext uri="{FF2B5EF4-FFF2-40B4-BE49-F238E27FC236}">
                      <a16:creationId xmlns:a16="http://schemas.microsoft.com/office/drawing/2014/main" id="{1EAB9428-51B9-494D-9F67-1FA6180B273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C91200E6-3755-D442-96A5-9F6CA7040AA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304D7072-8AE2-7046-85E9-4598B56A9F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7" name="Straight Connector 296">
                  <a:extLst>
                    <a:ext uri="{FF2B5EF4-FFF2-40B4-BE49-F238E27FC236}">
                      <a16:creationId xmlns:a16="http://schemas.microsoft.com/office/drawing/2014/main" id="{A055E56D-B82D-B841-8EFD-67D3C2BD25F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9" name="Straight Connector 298">
                  <a:extLst>
                    <a:ext uri="{FF2B5EF4-FFF2-40B4-BE49-F238E27FC236}">
                      <a16:creationId xmlns:a16="http://schemas.microsoft.com/office/drawing/2014/main" id="{E06D7025-9BEC-C241-86A9-8CD41FD419E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F6E6E011-E16D-9046-8BE3-253EC6909FF1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91" name="Oval 290">
                  <a:extLst>
                    <a:ext uri="{FF2B5EF4-FFF2-40B4-BE49-F238E27FC236}">
                      <a16:creationId xmlns:a16="http://schemas.microsoft.com/office/drawing/2014/main" id="{826113DC-BA9E-6845-91B4-B3678B9AF27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2" name="Straight Connector 291">
                  <a:extLst>
                    <a:ext uri="{FF2B5EF4-FFF2-40B4-BE49-F238E27FC236}">
                      <a16:creationId xmlns:a16="http://schemas.microsoft.com/office/drawing/2014/main" id="{C034BC9D-86BD-DA45-B5C3-80890FAECE0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3" name="Straight Connector 292">
                  <a:extLst>
                    <a:ext uri="{FF2B5EF4-FFF2-40B4-BE49-F238E27FC236}">
                      <a16:creationId xmlns:a16="http://schemas.microsoft.com/office/drawing/2014/main" id="{0EDF1EE4-C943-7D42-B5EB-ECC0D818DA5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4" name="Straight Connector 293">
                  <a:extLst>
                    <a:ext uri="{FF2B5EF4-FFF2-40B4-BE49-F238E27FC236}">
                      <a16:creationId xmlns:a16="http://schemas.microsoft.com/office/drawing/2014/main" id="{592D8899-75E8-8E41-B359-92E4B2E183D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5" name="Straight Connector 294">
                  <a:extLst>
                    <a:ext uri="{FF2B5EF4-FFF2-40B4-BE49-F238E27FC236}">
                      <a16:creationId xmlns:a16="http://schemas.microsoft.com/office/drawing/2014/main" id="{28421159-4E33-9C43-BE98-BC86E49226A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885F1D90-30B1-8B45-96BC-3C9E0FD858F9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89" name="Oval 288">
                  <a:extLst>
                    <a:ext uri="{FF2B5EF4-FFF2-40B4-BE49-F238E27FC236}">
                      <a16:creationId xmlns:a16="http://schemas.microsoft.com/office/drawing/2014/main" id="{23FB8611-B802-BB41-BC09-2EBA608F676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0" name="Straight Connector 289">
                  <a:extLst>
                    <a:ext uri="{FF2B5EF4-FFF2-40B4-BE49-F238E27FC236}">
                      <a16:creationId xmlns:a16="http://schemas.microsoft.com/office/drawing/2014/main" id="{3CEEBB8F-83A7-8F44-8ECB-D0DB129D459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5909BA1C-F3EE-E442-997F-FB8938E394FC}"/>
                </a:ext>
              </a:extLst>
            </p:cNvPr>
            <p:cNvGrpSpPr/>
            <p:nvPr/>
          </p:nvGrpSpPr>
          <p:grpSpPr>
            <a:xfrm>
              <a:off x="6844738" y="2475963"/>
              <a:ext cx="1883876" cy="356380"/>
              <a:chOff x="2761747" y="714149"/>
              <a:chExt cx="1096391" cy="218321"/>
            </a:xfrm>
          </p:grpSpPr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20B26D06-3DC9-444A-BE75-472F9FAA69C0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92FFD684-5D5A-FC47-9EFD-CCE021119BD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786C46A4-32F6-B54F-A526-4A37AC1C813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>
                <a:extLst>
                  <a:ext uri="{FF2B5EF4-FFF2-40B4-BE49-F238E27FC236}">
                    <a16:creationId xmlns:a16="http://schemas.microsoft.com/office/drawing/2014/main" id="{AC2D9C27-BD19-264D-9ABF-C004A96F0E2C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ECB05ADD-92D8-4B43-9886-056F5F58122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74" name="Straight Connector 273">
                  <a:extLst>
                    <a:ext uri="{FF2B5EF4-FFF2-40B4-BE49-F238E27FC236}">
                      <a16:creationId xmlns:a16="http://schemas.microsoft.com/office/drawing/2014/main" id="{4F214750-9343-F043-8FCF-7B1FB60E5DB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Straight Connector 274">
                  <a:extLst>
                    <a:ext uri="{FF2B5EF4-FFF2-40B4-BE49-F238E27FC236}">
                      <a16:creationId xmlns:a16="http://schemas.microsoft.com/office/drawing/2014/main" id="{BF9361CF-A4AA-C242-804E-719F98C1AE0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Straight Connector 276">
                  <a:extLst>
                    <a:ext uri="{FF2B5EF4-FFF2-40B4-BE49-F238E27FC236}">
                      <a16:creationId xmlns:a16="http://schemas.microsoft.com/office/drawing/2014/main" id="{C5A6971E-4540-D94A-A8CC-A967582A24B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>
                <a:extLst>
                  <a:ext uri="{FF2B5EF4-FFF2-40B4-BE49-F238E27FC236}">
                    <a16:creationId xmlns:a16="http://schemas.microsoft.com/office/drawing/2014/main" id="{E775C79A-FD54-AF43-B564-057DBB654E0D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68" name="Oval 267">
                  <a:extLst>
                    <a:ext uri="{FF2B5EF4-FFF2-40B4-BE49-F238E27FC236}">
                      <a16:creationId xmlns:a16="http://schemas.microsoft.com/office/drawing/2014/main" id="{71486C6A-2AF9-E045-A27C-AB812CA626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9" name="Straight Connector 268">
                  <a:extLst>
                    <a:ext uri="{FF2B5EF4-FFF2-40B4-BE49-F238E27FC236}">
                      <a16:creationId xmlns:a16="http://schemas.microsoft.com/office/drawing/2014/main" id="{08094A4A-6A74-EC42-99D3-82F0D7D6FAA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" name="Straight Connector 270">
                  <a:extLst>
                    <a:ext uri="{FF2B5EF4-FFF2-40B4-BE49-F238E27FC236}">
                      <a16:creationId xmlns:a16="http://schemas.microsoft.com/office/drawing/2014/main" id="{80BC8264-578B-6B4B-92C2-74BD6589198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3" name="Group 252">
                <a:extLst>
                  <a:ext uri="{FF2B5EF4-FFF2-40B4-BE49-F238E27FC236}">
                    <a16:creationId xmlns:a16="http://schemas.microsoft.com/office/drawing/2014/main" id="{54AD4485-B9D4-B24E-A5D5-C3327F7E0938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63" name="Oval 262">
                  <a:extLst>
                    <a:ext uri="{FF2B5EF4-FFF2-40B4-BE49-F238E27FC236}">
                      <a16:creationId xmlns:a16="http://schemas.microsoft.com/office/drawing/2014/main" id="{4E139888-BCD8-344D-B4CC-2C20A57EC29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5" name="Straight Connector 264">
                  <a:extLst>
                    <a:ext uri="{FF2B5EF4-FFF2-40B4-BE49-F238E27FC236}">
                      <a16:creationId xmlns:a16="http://schemas.microsoft.com/office/drawing/2014/main" id="{C03516B8-A4B7-E947-906F-5E6ACCBC81D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>
                  <a:extLst>
                    <a:ext uri="{FF2B5EF4-FFF2-40B4-BE49-F238E27FC236}">
                      <a16:creationId xmlns:a16="http://schemas.microsoft.com/office/drawing/2014/main" id="{15D69831-7137-7045-9918-9D3919FD982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4" name="Group 253">
                <a:extLst>
                  <a:ext uri="{FF2B5EF4-FFF2-40B4-BE49-F238E27FC236}">
                    <a16:creationId xmlns:a16="http://schemas.microsoft.com/office/drawing/2014/main" id="{E250392B-95EF-464D-B627-8075D05E0D0A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58" name="Oval 257">
                  <a:extLst>
                    <a:ext uri="{FF2B5EF4-FFF2-40B4-BE49-F238E27FC236}">
                      <a16:creationId xmlns:a16="http://schemas.microsoft.com/office/drawing/2014/main" id="{B6DF8DEF-F48A-1342-91BE-6B64DD2807A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C9384CE9-0E91-DF47-A517-40EEB964627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16369588-EE33-0742-8B74-489071C63C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068EA311-82E9-1A4D-92CA-01DE5186CD71}"/>
                </a:ext>
              </a:extLst>
            </p:cNvPr>
            <p:cNvGrpSpPr/>
            <p:nvPr/>
          </p:nvGrpSpPr>
          <p:grpSpPr>
            <a:xfrm>
              <a:off x="6844738" y="2792112"/>
              <a:ext cx="1883876" cy="356380"/>
              <a:chOff x="2761747" y="714149"/>
              <a:chExt cx="1096391" cy="218321"/>
            </a:xfrm>
          </p:grpSpPr>
          <p:grpSp>
            <p:nvGrpSpPr>
              <p:cNvPr id="217" name="Group 216">
                <a:extLst>
                  <a:ext uri="{FF2B5EF4-FFF2-40B4-BE49-F238E27FC236}">
                    <a16:creationId xmlns:a16="http://schemas.microsoft.com/office/drawing/2014/main" id="{3CDE342E-0CC7-E248-80DB-41E2D5D82E7C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D8FE079C-015F-EF42-9D05-03392D3D896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9" name="Straight Connector 248">
                  <a:extLst>
                    <a:ext uri="{FF2B5EF4-FFF2-40B4-BE49-F238E27FC236}">
                      <a16:creationId xmlns:a16="http://schemas.microsoft.com/office/drawing/2014/main" id="{9BBEA1B1-C304-EC4B-82B4-780F4ABFF36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8" name="Group 217">
                <a:extLst>
                  <a:ext uri="{FF2B5EF4-FFF2-40B4-BE49-F238E27FC236}">
                    <a16:creationId xmlns:a16="http://schemas.microsoft.com/office/drawing/2014/main" id="{23A5A5C8-1EE5-AA41-8A91-D4E8FB29CB3D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422D24AD-6277-BE47-B318-ED76DD386A1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2" name="Straight Connector 241">
                  <a:extLst>
                    <a:ext uri="{FF2B5EF4-FFF2-40B4-BE49-F238E27FC236}">
                      <a16:creationId xmlns:a16="http://schemas.microsoft.com/office/drawing/2014/main" id="{09526BC3-E491-7A4B-8496-2DE62D1B949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Straight Connector 242">
                  <a:extLst>
                    <a:ext uri="{FF2B5EF4-FFF2-40B4-BE49-F238E27FC236}">
                      <a16:creationId xmlns:a16="http://schemas.microsoft.com/office/drawing/2014/main" id="{90AC2B0D-E98F-CA4A-935D-41FAFA8B4E6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" name="Group 218">
                <a:extLst>
                  <a:ext uri="{FF2B5EF4-FFF2-40B4-BE49-F238E27FC236}">
                    <a16:creationId xmlns:a16="http://schemas.microsoft.com/office/drawing/2014/main" id="{A207E619-D6C6-2947-8E9C-C34DCBBA7E23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35" name="Oval 234">
                  <a:extLst>
                    <a:ext uri="{FF2B5EF4-FFF2-40B4-BE49-F238E27FC236}">
                      <a16:creationId xmlns:a16="http://schemas.microsoft.com/office/drawing/2014/main" id="{2A9BB66E-0668-4040-9AEE-0C18DD38EB0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9" name="Straight Connector 238">
                  <a:extLst>
                    <a:ext uri="{FF2B5EF4-FFF2-40B4-BE49-F238E27FC236}">
                      <a16:creationId xmlns:a16="http://schemas.microsoft.com/office/drawing/2014/main" id="{CCCB1BE2-8A5D-BF40-B916-5557F364909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C4913F48-F323-3C48-96EB-C5520E94F53E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30" name="Oval 229">
                  <a:extLst>
                    <a:ext uri="{FF2B5EF4-FFF2-40B4-BE49-F238E27FC236}">
                      <a16:creationId xmlns:a16="http://schemas.microsoft.com/office/drawing/2014/main" id="{4481E341-F8F3-4F41-9EAB-22B4B11B0A2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DCAF62BB-0D10-5D4E-A73E-890F9D19E3E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>
                  <a:extLst>
                    <a:ext uri="{FF2B5EF4-FFF2-40B4-BE49-F238E27FC236}">
                      <a16:creationId xmlns:a16="http://schemas.microsoft.com/office/drawing/2014/main" id="{6B2A339B-D5D3-3B4F-B8E1-1E2CC2BFD16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>
                  <a:extLst>
                    <a:ext uri="{FF2B5EF4-FFF2-40B4-BE49-F238E27FC236}">
                      <a16:creationId xmlns:a16="http://schemas.microsoft.com/office/drawing/2014/main" id="{3869829F-F665-354A-A7BD-40CD3BEEBC2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>
                  <a:extLst>
                    <a:ext uri="{FF2B5EF4-FFF2-40B4-BE49-F238E27FC236}">
                      <a16:creationId xmlns:a16="http://schemas.microsoft.com/office/drawing/2014/main" id="{2DD90A51-2768-FC4A-96B9-CECDD6B04B1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B13F1E76-02CF-E743-8A8C-2F1C09F66ECF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53EDF0D6-5678-8B43-BB34-A5851B9F2D2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6" name="Straight Connector 225">
                  <a:extLst>
                    <a:ext uri="{FF2B5EF4-FFF2-40B4-BE49-F238E27FC236}">
                      <a16:creationId xmlns:a16="http://schemas.microsoft.com/office/drawing/2014/main" id="{C23D9CB1-BB71-0F4A-8C6D-DED577CB5B0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Straight Connector 226">
                  <a:extLst>
                    <a:ext uri="{FF2B5EF4-FFF2-40B4-BE49-F238E27FC236}">
                      <a16:creationId xmlns:a16="http://schemas.microsoft.com/office/drawing/2014/main" id="{9A9C2314-42D2-E146-A2AB-96BE738CD06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Straight Connector 228">
                  <a:extLst>
                    <a:ext uri="{FF2B5EF4-FFF2-40B4-BE49-F238E27FC236}">
                      <a16:creationId xmlns:a16="http://schemas.microsoft.com/office/drawing/2014/main" id="{95668E29-6895-2045-A431-A87A6C2FC9D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4D94E8B7-A1AC-5E48-80EA-E39CFD140CF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tx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80B8EA33-4C71-1E44-B2CC-50EEE1FAC805}"/>
                </a:ext>
              </a:extLst>
            </p:cNvPr>
            <p:cNvGrpSpPr/>
            <p:nvPr/>
          </p:nvGrpSpPr>
          <p:grpSpPr>
            <a:xfrm>
              <a:off x="6844738" y="3113444"/>
              <a:ext cx="1883876" cy="206927"/>
              <a:chOff x="2761747" y="714149"/>
              <a:chExt cx="1096391" cy="126765"/>
            </a:xfrm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E154FE8F-12F7-7449-9875-C30509EE3ABA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5" name="Oval 214">
                  <a:extLst>
                    <a:ext uri="{FF2B5EF4-FFF2-40B4-BE49-F238E27FC236}">
                      <a16:creationId xmlns:a16="http://schemas.microsoft.com/office/drawing/2014/main" id="{47D5469A-6AF2-DF40-9BBE-D2412AC0C9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6" name="Straight Connector 215">
                  <a:extLst>
                    <a:ext uri="{FF2B5EF4-FFF2-40B4-BE49-F238E27FC236}">
                      <a16:creationId xmlns:a16="http://schemas.microsoft.com/office/drawing/2014/main" id="{E483A0D7-149F-4948-85F0-59D24B97349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2" name="Group 201">
                <a:extLst>
                  <a:ext uri="{FF2B5EF4-FFF2-40B4-BE49-F238E27FC236}">
                    <a16:creationId xmlns:a16="http://schemas.microsoft.com/office/drawing/2014/main" id="{B25CAED8-0421-574D-BF05-2CC579AF813B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D2A4D146-B85D-6F4C-A918-34659E668F5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4" name="Straight Connector 213">
                  <a:extLst>
                    <a:ext uri="{FF2B5EF4-FFF2-40B4-BE49-F238E27FC236}">
                      <a16:creationId xmlns:a16="http://schemas.microsoft.com/office/drawing/2014/main" id="{989F84A4-A2B6-064D-8603-CAC24F3977D2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3" name="Group 202">
                <a:extLst>
                  <a:ext uri="{FF2B5EF4-FFF2-40B4-BE49-F238E27FC236}">
                    <a16:creationId xmlns:a16="http://schemas.microsoft.com/office/drawing/2014/main" id="{257E7EA5-BD85-B748-AFAF-69F05FE18463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99DD3238-CC5B-D34E-8952-4E607EDD47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2E9090F0-CC09-1647-BF21-CB81D19BD48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B29F1BD5-0788-1043-B1EB-69B46840DF5A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D9D2E41A-FD1B-924B-BCE3-123254721D2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0" name="Straight Connector 209">
                  <a:extLst>
                    <a:ext uri="{FF2B5EF4-FFF2-40B4-BE49-F238E27FC236}">
                      <a16:creationId xmlns:a16="http://schemas.microsoft.com/office/drawing/2014/main" id="{4817413F-129B-FA43-B28A-2FB78D6B879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A7611732-6620-9241-A59B-3A5F4941C68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539622" y="714149"/>
                <a:ext cx="128016" cy="126765"/>
              </a:xfrm>
              <a:prstGeom prst="ellipse">
                <a:avLst/>
              </a:prstGeom>
              <a:solidFill>
                <a:schemeClr val="tx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31E0C054-1FB4-F544-873B-29CB0D7043C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4" name="Right Arrow 3">
            <a:extLst>
              <a:ext uri="{FF2B5EF4-FFF2-40B4-BE49-F238E27FC236}">
                <a16:creationId xmlns:a16="http://schemas.microsoft.com/office/drawing/2014/main" id="{E36BF8DE-B638-2249-936B-113B455D758A}"/>
              </a:ext>
            </a:extLst>
          </p:cNvPr>
          <p:cNvSpPr/>
          <p:nvPr/>
        </p:nvSpPr>
        <p:spPr>
          <a:xfrm>
            <a:off x="4306824" y="2130552"/>
            <a:ext cx="1901952" cy="26517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8B96A9-50CC-DF40-A398-CF72FFBD446E}"/>
              </a:ext>
            </a:extLst>
          </p:cNvPr>
          <p:cNvSpPr txBox="1"/>
          <p:nvPr/>
        </p:nvSpPr>
        <p:spPr>
          <a:xfrm>
            <a:off x="4489704" y="1719072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Filter graph</a:t>
            </a:r>
          </a:p>
        </p:txBody>
      </p:sp>
      <p:sp>
        <p:nvSpPr>
          <p:cNvPr id="336" name="Title 2">
            <a:extLst>
              <a:ext uri="{FF2B5EF4-FFF2-40B4-BE49-F238E27FC236}">
                <a16:creationId xmlns:a16="http://schemas.microsoft.com/office/drawing/2014/main" id="{2D391637-5516-CF45-A425-547D017A3570}"/>
              </a:ext>
            </a:extLst>
          </p:cNvPr>
          <p:cNvSpPr txBox="1">
            <a:spLocks/>
          </p:cNvSpPr>
          <p:nvPr/>
        </p:nvSpPr>
        <p:spPr>
          <a:xfrm>
            <a:off x="1813774" y="113763"/>
            <a:ext cx="9994006" cy="86843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algn="r"/>
            <a:r>
              <a:rPr lang="en-US" sz="2600" dirty="0"/>
              <a:t>Descriptor=graph filtering (meta vertices)+graph algorithms</a:t>
            </a:r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5EF183E5-DFCC-114D-B1C2-FA84E224D884}"/>
              </a:ext>
            </a:extLst>
          </p:cNvPr>
          <p:cNvSpPr/>
          <p:nvPr/>
        </p:nvSpPr>
        <p:spPr>
          <a:xfrm>
            <a:off x="2891557" y="5573048"/>
            <a:ext cx="851338" cy="283779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C58DBE57-DA9A-0341-AF1E-DC609AAA0DB4}"/>
              </a:ext>
            </a:extLst>
          </p:cNvPr>
          <p:cNvGrpSpPr/>
          <p:nvPr/>
        </p:nvGrpSpPr>
        <p:grpSpPr>
          <a:xfrm>
            <a:off x="6001669" y="4697467"/>
            <a:ext cx="5773179" cy="1839967"/>
            <a:chOff x="6001669" y="4697467"/>
            <a:chExt cx="5773179" cy="183996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2D37FA4-BE9C-FB46-8DEF-BCD8A96C6B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1069"/>
            <a:stretch/>
          </p:blipFill>
          <p:spPr>
            <a:xfrm>
              <a:off x="6001669" y="4697467"/>
              <a:ext cx="5773179" cy="1839967"/>
            </a:xfrm>
            <a:prstGeom prst="rect">
              <a:avLst/>
            </a:prstGeom>
          </p:spPr>
        </p:pic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EFF8C90E-97DE-564A-BEFA-54459C5376E7}"/>
                </a:ext>
              </a:extLst>
            </p:cNvPr>
            <p:cNvSpPr/>
            <p:nvPr/>
          </p:nvSpPr>
          <p:spPr>
            <a:xfrm>
              <a:off x="6285350" y="5625498"/>
              <a:ext cx="5002759" cy="197232"/>
            </a:xfrm>
            <a:prstGeom prst="rect">
              <a:avLst/>
            </a:prstGeom>
            <a:noFill/>
            <a:ln w="254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42" name="Picture 341">
            <a:extLst>
              <a:ext uri="{FF2B5EF4-FFF2-40B4-BE49-F238E27FC236}">
                <a16:creationId xmlns:a16="http://schemas.microsoft.com/office/drawing/2014/main" id="{2D3036E8-7E0D-A54C-A64A-13F831F304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446" b="6228"/>
          <a:stretch/>
        </p:blipFill>
        <p:spPr>
          <a:xfrm>
            <a:off x="5985904" y="3584028"/>
            <a:ext cx="5773179" cy="104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493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80F6B6-211A-E94E-8781-B86BA9A38A74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09480" y="1604520"/>
            <a:ext cx="10813894" cy="2620971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C++: command line program 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(input morphology using one of two formats: array or graph format)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Python: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cythonized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graspi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(input morphology as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numpy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array)</a:t>
            </a:r>
          </a:p>
        </p:txBody>
      </p:sp>
      <p:sp>
        <p:nvSpPr>
          <p:cNvPr id="7" name="TextShape 1">
            <a:extLst>
              <a:ext uri="{FF2B5EF4-FFF2-40B4-BE49-F238E27FC236}">
                <a16:creationId xmlns:a16="http://schemas.microsoft.com/office/drawing/2014/main" id="{7C2BB2C9-FEA7-C14E-9F53-7571DA20CBAC}"/>
              </a:ext>
            </a:extLst>
          </p:cNvPr>
          <p:cNvSpPr txBox="1"/>
          <p:nvPr/>
        </p:nvSpPr>
        <p:spPr>
          <a:xfrm>
            <a:off x="587711" y="124142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How to use it?</a:t>
            </a:r>
            <a:endParaRPr lang="en-US" sz="3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868080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Shape 1">
            <a:extLst>
              <a:ext uri="{FF2B5EF4-FFF2-40B4-BE49-F238E27FC236}">
                <a16:creationId xmlns:a16="http://schemas.microsoft.com/office/drawing/2014/main" id="{C2207994-AAE2-7041-BC3B-22C5D4A69023}"/>
              </a:ext>
            </a:extLst>
          </p:cNvPr>
          <p:cNvSpPr txBox="1"/>
          <p:nvPr/>
        </p:nvSpPr>
        <p:spPr>
          <a:xfrm>
            <a:off x="510709" y="3858744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Inputs, useful scripts, example, outputs</a:t>
            </a:r>
            <a:endParaRPr lang="en-US" sz="3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07902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AFF483-3CE7-3A42-B960-E8A05238D918}"/>
              </a:ext>
            </a:extLst>
          </p:cNvPr>
          <p:cNvSpPr/>
          <p:nvPr/>
        </p:nvSpPr>
        <p:spPr>
          <a:xfrm>
            <a:off x="292252" y="1415961"/>
            <a:ext cx="813043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4 4 1</a:t>
            </a:r>
          </a:p>
          <a:p>
            <a:r>
              <a:rPr lang="en-US" sz="1600" dirty="0"/>
              <a:t>1 1 0 0</a:t>
            </a:r>
          </a:p>
          <a:p>
            <a:r>
              <a:rPr lang="en-US" sz="1600" dirty="0"/>
              <a:t>0 1 1 0</a:t>
            </a:r>
          </a:p>
          <a:p>
            <a:r>
              <a:rPr lang="en-US" sz="1600" dirty="0"/>
              <a:t>0 1 1 0</a:t>
            </a:r>
          </a:p>
          <a:p>
            <a:r>
              <a:rPr lang="en-US" sz="1600" dirty="0"/>
              <a:t>0 0 1 0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61C109-EAE1-424B-BA61-1E82BBD16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1024" y="213032"/>
            <a:ext cx="5236914" cy="257237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F389B26-F8F0-3C4A-A116-030240EA4F2F}"/>
              </a:ext>
            </a:extLst>
          </p:cNvPr>
          <p:cNvSpPr/>
          <p:nvPr/>
        </p:nvSpPr>
        <p:spPr>
          <a:xfrm>
            <a:off x="300111" y="4336789"/>
            <a:ext cx="546295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16</a:t>
            </a:r>
          </a:p>
          <a:p>
            <a:r>
              <a:rPr lang="en-US" sz="1600" dirty="0"/>
              <a:t>0 1    4 1 f  5 1.42 s   1 1 f   -1 1 f </a:t>
            </a:r>
          </a:p>
          <a:p>
            <a:r>
              <a:rPr lang="en-US" sz="1600" dirty="0"/>
              <a:t>1 1    5 1 f  6 1.42 s   2 1 f   -1 1 f   0 1 f  4 1.42 s</a:t>
            </a:r>
          </a:p>
          <a:p>
            <a:r>
              <a:rPr lang="en-US" sz="1600" dirty="0"/>
              <a:t>2 0    6 1 f  7 1.42 s   3 1 f   -1 1 f   1 1 f  5 1.42 s </a:t>
            </a:r>
          </a:p>
          <a:p>
            <a:r>
              <a:rPr lang="en-US" sz="1600" dirty="0"/>
              <a:t>...</a:t>
            </a:r>
          </a:p>
          <a:p>
            <a:r>
              <a:rPr lang="en-US" sz="1600" dirty="0"/>
              <a:t>14 1   -2 1 f   15 1 f  11 1.42 s  10 1 f   9 1.42 s  13 1 f </a:t>
            </a:r>
          </a:p>
          <a:p>
            <a:r>
              <a:rPr lang="en-US" sz="1600" dirty="0"/>
              <a:t>15 0   -2 1 f   11 1 f  10 1.42 s  14 1 f </a:t>
            </a:r>
          </a:p>
          <a:p>
            <a:r>
              <a:rPr lang="en-US" sz="1600" dirty="0"/>
              <a:t>16  0 0 s  1 0 s    2 0 s   3 0 s</a:t>
            </a:r>
          </a:p>
          <a:p>
            <a:r>
              <a:rPr lang="en-US" sz="1600" dirty="0"/>
              <a:t>17  15 0 s      14 0 s      13 0 s      12 0 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05D91F-FA79-0041-81D7-8D12AFAD2541}"/>
              </a:ext>
            </a:extLst>
          </p:cNvPr>
          <p:cNvSpPr txBox="1"/>
          <p:nvPr/>
        </p:nvSpPr>
        <p:spPr>
          <a:xfrm>
            <a:off x="1252023" y="1378634"/>
            <a:ext cx="29931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Array:</a:t>
            </a:r>
          </a:p>
          <a:p>
            <a:r>
              <a:rPr lang="en-US" sz="1600" dirty="0" err="1"/>
              <a:t>nx</a:t>
            </a:r>
            <a:r>
              <a:rPr lang="en-US" sz="1600" dirty="0"/>
              <a:t> </a:t>
            </a:r>
            <a:r>
              <a:rPr lang="en-US" sz="1600" dirty="0" err="1"/>
              <a:t>ny</a:t>
            </a:r>
            <a:r>
              <a:rPr lang="en-US" sz="1600" dirty="0"/>
              <a:t> </a:t>
            </a:r>
            <a:r>
              <a:rPr lang="en-US" sz="1600" dirty="0" err="1"/>
              <a:t>nz</a:t>
            </a:r>
            <a:endParaRPr lang="en-US" sz="1600" dirty="0"/>
          </a:p>
          <a:p>
            <a:r>
              <a:rPr lang="en-US" sz="1600" dirty="0"/>
              <a:t>[array of labels: size </a:t>
            </a:r>
            <a:r>
              <a:rPr lang="en-US" sz="1600" dirty="0" err="1"/>
              <a:t>nx</a:t>
            </a:r>
            <a:r>
              <a:rPr lang="en-US" sz="1600" dirty="0"/>
              <a:t>*</a:t>
            </a:r>
            <a:r>
              <a:rPr lang="en-US" sz="1600" dirty="0" err="1"/>
              <a:t>ny</a:t>
            </a:r>
            <a:r>
              <a:rPr lang="en-US" sz="1600" dirty="0"/>
              <a:t>*</a:t>
            </a:r>
            <a:r>
              <a:rPr lang="en-US" sz="1600" dirty="0" err="1"/>
              <a:t>nz</a:t>
            </a:r>
            <a:r>
              <a:rPr lang="en-US" sz="1600" dirty="0"/>
              <a:t> ]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DF0F6B-2D5C-AD44-9378-D202B85CFF3A}"/>
              </a:ext>
            </a:extLst>
          </p:cNvPr>
          <p:cNvSpPr txBox="1"/>
          <p:nvPr/>
        </p:nvSpPr>
        <p:spPr>
          <a:xfrm>
            <a:off x="279008" y="3417410"/>
            <a:ext cx="108766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Graph:</a:t>
            </a:r>
          </a:p>
          <a:p>
            <a:r>
              <a:rPr lang="en-US" sz="1600" dirty="0" err="1"/>
              <a:t>nVertices</a:t>
            </a:r>
            <a:endParaRPr lang="en-US" sz="1600" dirty="0"/>
          </a:p>
          <a:p>
            <a:r>
              <a:rPr lang="en-US" sz="1600" dirty="0"/>
              <a:t>[</a:t>
            </a:r>
            <a:r>
              <a:rPr lang="en-US" sz="1600" dirty="0" err="1"/>
              <a:t>indexOfVertex</a:t>
            </a:r>
            <a:r>
              <a:rPr lang="en-US" sz="1600" dirty="0"/>
              <a:t> </a:t>
            </a:r>
            <a:r>
              <a:rPr lang="en-US" sz="1600" dirty="0" err="1"/>
              <a:t>labelOfVertex</a:t>
            </a:r>
            <a:r>
              <a:rPr lang="en-US" sz="1600" dirty="0"/>
              <a:t> (triplet: </a:t>
            </a:r>
            <a:r>
              <a:rPr lang="en-US" sz="1600" dirty="0" err="1"/>
              <a:t>indexOnNeighbor</a:t>
            </a:r>
            <a:r>
              <a:rPr lang="en-US" sz="1600" dirty="0"/>
              <a:t> weight/distance </a:t>
            </a:r>
            <a:r>
              <a:rPr lang="en-US" sz="1600" dirty="0" err="1"/>
              <a:t>orderOfNeigbor</a:t>
            </a:r>
            <a:r>
              <a:rPr lang="en-US" sz="1600" dirty="0"/>
              <a:t> ) ] </a:t>
            </a:r>
            <a:r>
              <a:rPr lang="en-US" sz="1600" dirty="0" err="1"/>
              <a:t>nVertices</a:t>
            </a:r>
            <a:r>
              <a:rPr lang="en-US" sz="1600" dirty="0"/>
              <a:t> Lines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EF4DBE-510A-B946-B99B-D0D132048D29}"/>
              </a:ext>
            </a:extLst>
          </p:cNvPr>
          <p:cNvSpPr txBox="1"/>
          <p:nvPr/>
        </p:nvSpPr>
        <p:spPr>
          <a:xfrm>
            <a:off x="6935372" y="5008099"/>
            <a:ext cx="43609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This is a custom format of adjacency list that additionally encodes information about the weights and order of the edge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97CFAD-FD76-A343-B9A9-B0CC144EF023}"/>
              </a:ext>
            </a:extLst>
          </p:cNvPr>
          <p:cNvSpPr txBox="1"/>
          <p:nvPr/>
        </p:nvSpPr>
        <p:spPr>
          <a:xfrm>
            <a:off x="1418492" y="2346961"/>
            <a:ext cx="4360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We use a row-wise order to store the  matrix of pixels/vertices.  </a:t>
            </a:r>
          </a:p>
        </p:txBody>
      </p:sp>
      <p:sp>
        <p:nvSpPr>
          <p:cNvPr id="12" name="TextShape 1">
            <a:extLst>
              <a:ext uri="{FF2B5EF4-FFF2-40B4-BE49-F238E27FC236}">
                <a16:creationId xmlns:a16="http://schemas.microsoft.com/office/drawing/2014/main" id="{4825998E-D400-D743-BA61-4B75EAE6A67A}"/>
              </a:ext>
            </a:extLst>
          </p:cNvPr>
          <p:cNvSpPr txBox="1"/>
          <p:nvPr/>
        </p:nvSpPr>
        <p:spPr>
          <a:xfrm>
            <a:off x="279702" y="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Input: two accepted formats</a:t>
            </a:r>
            <a:endParaRPr lang="en-US" sz="3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15549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3E685-1314-1C4F-AB52-6836B076A227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09479" y="1604519"/>
            <a:ext cx="6386743" cy="3530189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Go to folder folder examples/2phaseMorphologies/</a:t>
            </a:r>
            <a:r>
              <a:rPr lang="en-US" sz="2000" dirty="0" err="1"/>
              <a:t>thinFilm</a:t>
            </a:r>
            <a:br>
              <a:rPr lang="en-US" sz="2000" dirty="0"/>
            </a:br>
            <a:r>
              <a:rPr lang="en-US" sz="2000" dirty="0"/>
              <a:t>Input: set of morphologies in the array format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Execute script </a:t>
            </a:r>
            <a:r>
              <a:rPr lang="en-US" sz="2000" dirty="0" err="1">
                <a:latin typeface="Courier" pitchFamily="2" charset="0"/>
              </a:rPr>
              <a:t>RunTests.sh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/>
              <a:t>Outcome: set of descriptors in log file and set of files with distances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Execute script </a:t>
            </a:r>
            <a:r>
              <a:rPr lang="en-US" sz="2000" dirty="0" err="1">
                <a:latin typeface="Courier" pitchFamily="2" charset="0"/>
              </a:rPr>
              <a:t>PrepareReport.sh</a:t>
            </a:r>
            <a:r>
              <a:rPr lang="en-US" sz="2000" dirty="0"/>
              <a:t> </a:t>
            </a:r>
          </a:p>
          <a:p>
            <a:r>
              <a:rPr lang="en-US" sz="2000" dirty="0"/>
              <a:t>       Outcome: pdf with the report.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95FAB5-F617-CA4C-A56E-832DE322B31E}"/>
              </a:ext>
            </a:extLst>
          </p:cNvPr>
          <p:cNvSpPr txBox="1"/>
          <p:nvPr/>
        </p:nvSpPr>
        <p:spPr>
          <a:xfrm>
            <a:off x="0" y="6492240"/>
            <a:ext cx="5689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Source: see folder examples/2phaseMorphologies/</a:t>
            </a:r>
            <a:r>
              <a:rPr lang="en-US" sz="1200" dirty="0" err="1"/>
              <a:t>thinFilm</a:t>
            </a:r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E29919-8948-E049-8D86-0790CB85F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0" y="212090"/>
            <a:ext cx="4899660" cy="1296969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E2D46480-33F9-AD4E-9214-2B613122E50B}"/>
              </a:ext>
            </a:extLst>
          </p:cNvPr>
          <p:cNvSpPr/>
          <p:nvPr/>
        </p:nvSpPr>
        <p:spPr>
          <a:xfrm>
            <a:off x="9123680" y="1645920"/>
            <a:ext cx="579120" cy="375920"/>
          </a:xfrm>
          <a:prstGeom prst="downArrow">
            <a:avLst/>
          </a:prstGeom>
          <a:noFill/>
          <a:ln w="127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ACB66AA-D3D5-1B4D-88B7-251E1901E4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2556" y="2157602"/>
            <a:ext cx="5059456" cy="4700398"/>
          </a:xfrm>
          <a:prstGeom prst="rect">
            <a:avLst/>
          </a:prstGeom>
        </p:spPr>
      </p:pic>
      <p:sp>
        <p:nvSpPr>
          <p:cNvPr id="11" name="TextShape 1">
            <a:extLst>
              <a:ext uri="{FF2B5EF4-FFF2-40B4-BE49-F238E27FC236}">
                <a16:creationId xmlns:a16="http://schemas.microsoft.com/office/drawing/2014/main" id="{29943074-2C26-2A42-A485-6D486DE2CC6F}"/>
              </a:ext>
            </a:extLst>
          </p:cNvPr>
          <p:cNvSpPr txBox="1"/>
          <p:nvPr/>
        </p:nvSpPr>
        <p:spPr>
          <a:xfrm>
            <a:off x="587711" y="124142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Example of usage</a:t>
            </a:r>
            <a:endParaRPr lang="en-US" sz="3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23825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8D8C61-5F5A-5745-AD2A-62C06A57EEE9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571428" y="1260718"/>
            <a:ext cx="10804015" cy="5246447"/>
          </a:xfrm>
        </p:spPr>
        <p:txBody>
          <a:bodyPr/>
          <a:lstStyle/>
          <a:p>
            <a:r>
              <a:rPr lang="en-US" sz="2000" dirty="0" err="1"/>
              <a:t>GraSPI</a:t>
            </a:r>
            <a:r>
              <a:rPr lang="en-US" sz="2000" dirty="0"/>
              <a:t> outputs the descriptors to the standard output that can be redirected to another stream (e.g., log files). It also determines several sets of shortest distances. The corresponding distances/path lengths are saved following files </a:t>
            </a:r>
          </a:p>
          <a:p>
            <a:pPr marL="457200" lvl="1" indent="0">
              <a:buNone/>
            </a:pPr>
            <a:r>
              <a:rPr lang="en-US" sz="2000" dirty="0" err="1"/>
              <a:t>DistancesGreenToRedViaBlack.txt</a:t>
            </a:r>
            <a:r>
              <a:rPr lang="en-US" sz="2000" dirty="0"/>
              <a:t> </a:t>
            </a:r>
          </a:p>
          <a:p>
            <a:pPr marL="457200" lvl="1" indent="0">
              <a:buNone/>
            </a:pPr>
            <a:r>
              <a:rPr lang="en-US" sz="2000" dirty="0" err="1"/>
              <a:t>DistancesGreenToBlueViaWhite.txt</a:t>
            </a:r>
            <a:r>
              <a:rPr lang="en-US" sz="2000" dirty="0"/>
              <a:t> </a:t>
            </a:r>
          </a:p>
          <a:p>
            <a:pPr marL="457200" lvl="1" indent="0">
              <a:buNone/>
            </a:pPr>
            <a:r>
              <a:rPr lang="en-US" sz="2000" dirty="0" err="1"/>
              <a:t>DistancesBlackToRed.txt</a:t>
            </a:r>
            <a:endParaRPr lang="en-US" sz="2000" dirty="0"/>
          </a:p>
          <a:p>
            <a:pPr marL="457200" lvl="1" indent="0">
              <a:buNone/>
            </a:pPr>
            <a:r>
              <a:rPr lang="en-US" sz="2000" dirty="0" err="1"/>
              <a:t>DistancesWhiteToBlue.txt</a:t>
            </a:r>
            <a:r>
              <a:rPr lang="en-US" sz="2000" dirty="0"/>
              <a:t> </a:t>
            </a:r>
          </a:p>
          <a:p>
            <a:pPr marL="457200" lvl="1" indent="0">
              <a:buNone/>
            </a:pPr>
            <a:r>
              <a:rPr lang="en-US" sz="2000" dirty="0" err="1"/>
              <a:t>DistancesBlackToGreen.txt</a:t>
            </a:r>
            <a:r>
              <a:rPr lang="en-US" sz="2000" dirty="0"/>
              <a:t> </a:t>
            </a:r>
          </a:p>
          <a:p>
            <a:pPr marL="457200" lvl="1" indent="0">
              <a:buNone/>
            </a:pPr>
            <a:r>
              <a:rPr lang="en-US" sz="2000" dirty="0" err="1"/>
              <a:t>TortuosityBlackToRed.txt</a:t>
            </a:r>
            <a:r>
              <a:rPr lang="en-US" sz="2000" dirty="0"/>
              <a:t> </a:t>
            </a:r>
          </a:p>
          <a:p>
            <a:pPr marL="457200" lvl="1" indent="0">
              <a:buNone/>
            </a:pPr>
            <a:r>
              <a:rPr lang="en-US" sz="2000" dirty="0" err="1"/>
              <a:t>TortuosityWhiteToBlue.txt</a:t>
            </a:r>
            <a:r>
              <a:rPr lang="en-US" sz="2000" dirty="0"/>
              <a:t> </a:t>
            </a:r>
          </a:p>
          <a:p>
            <a:r>
              <a:rPr lang="en-US" sz="2000" dirty="0"/>
              <a:t>The names of the file indicates the conditions used to filter the graph. For example file </a:t>
            </a:r>
            <a:r>
              <a:rPr lang="en-US" sz="2000" dirty="0" err="1"/>
              <a:t>DistancesBlackToGreen.txt</a:t>
            </a:r>
            <a:r>
              <a:rPr lang="en-US" sz="2000" dirty="0"/>
              <a:t> stores all the shortest distances between any donor/black/0 voxel and the interface/green.</a:t>
            </a:r>
          </a:p>
        </p:txBody>
      </p:sp>
      <p:sp>
        <p:nvSpPr>
          <p:cNvPr id="6" name="TextShape 1">
            <a:extLst>
              <a:ext uri="{FF2B5EF4-FFF2-40B4-BE49-F238E27FC236}">
                <a16:creationId xmlns:a16="http://schemas.microsoft.com/office/drawing/2014/main" id="{9DF505F4-F9B9-5148-86E2-7A6D9C7F37E2}"/>
              </a:ext>
            </a:extLst>
          </p:cNvPr>
          <p:cNvSpPr txBox="1"/>
          <p:nvPr/>
        </p:nvSpPr>
        <p:spPr>
          <a:xfrm>
            <a:off x="587711" y="124142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979903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F2E8E-33F3-3F4B-A51A-6A591CBFA4F1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14663" y="1511228"/>
            <a:ext cx="9395612" cy="3459851"/>
          </a:xfrm>
        </p:spPr>
        <p:txBody>
          <a:bodyPr/>
          <a:lstStyle/>
          <a:p>
            <a:r>
              <a:rPr lang="en-US" sz="2000" dirty="0" err="1">
                <a:latin typeface="Courier" pitchFamily="2" charset="0"/>
                <a:cs typeface="Arial" panose="020B0604020202020204" pitchFamily="34" charset="0"/>
              </a:rPr>
              <a:t>GraSPI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has been set up to execute the high throughput analysis.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the folder examples, two scripts have been included: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RunTests.sh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PrepareReport.sh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(both in bash – the command language)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Courier" pitchFamily="2" charset="0"/>
                <a:cs typeface="Arial" panose="020B0604020202020204" pitchFamily="34" charset="0"/>
              </a:rPr>
              <a:t>RunTests.sh</a:t>
            </a:r>
            <a:r>
              <a:rPr lang="en-US" sz="2000" dirty="0">
                <a:latin typeface="Courier" pitchFamily="2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shows how to execute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GraSPI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for all input files </a:t>
            </a:r>
          </a:p>
          <a:p>
            <a:endParaRPr lang="en-US" sz="2000" dirty="0">
              <a:latin typeface="Courier" pitchFamily="2" charset="0"/>
              <a:cs typeface="Arial" panose="020B0604020202020204" pitchFamily="34" charset="0"/>
            </a:endParaRPr>
          </a:p>
          <a:p>
            <a:r>
              <a:rPr lang="en-US" sz="2000" dirty="0" err="1">
                <a:latin typeface="Courier" pitchFamily="2" charset="0"/>
                <a:cs typeface="Arial" panose="020B0604020202020204" pitchFamily="34" charset="0"/>
              </a:rPr>
              <a:t>PrepareReport.sh</a:t>
            </a:r>
            <a:r>
              <a:rPr lang="en-US" sz="2000" dirty="0">
                <a:latin typeface="Courier" pitchFamily="2" charset="0"/>
                <a:cs typeface="Arial" panose="020B0604020202020204" pitchFamily="34" charset="0"/>
              </a:rPr>
              <a:t>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shows how to generate histograms and aggregate descriptors with histogram into one report. [Dependencies: </a:t>
            </a:r>
            <a:r>
              <a:rPr lang="en-US" sz="2000" dirty="0">
                <a:latin typeface="Courier" pitchFamily="2" charset="0"/>
                <a:cs typeface="Arial" panose="020B0604020202020204" pitchFamily="34" charset="0"/>
              </a:rPr>
              <a:t>latex, </a:t>
            </a:r>
            <a:r>
              <a:rPr lang="en-US" sz="2000" dirty="0" err="1">
                <a:latin typeface="Courier" pitchFamily="2" charset="0"/>
                <a:cs typeface="Arial" panose="020B0604020202020204" pitchFamily="34" charset="0"/>
              </a:rPr>
              <a:t>gnuplot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Shape 1">
            <a:extLst>
              <a:ext uri="{FF2B5EF4-FFF2-40B4-BE49-F238E27FC236}">
                <a16:creationId xmlns:a16="http://schemas.microsoft.com/office/drawing/2014/main" id="{6D254C41-4F11-2344-BC98-F313A8069DCD}"/>
              </a:ext>
            </a:extLst>
          </p:cNvPr>
          <p:cNvSpPr txBox="1"/>
          <p:nvPr/>
        </p:nvSpPr>
        <p:spPr>
          <a:xfrm>
            <a:off x="587711" y="124142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Useful scripts</a:t>
            </a:r>
            <a:endParaRPr lang="en-US" sz="3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5532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Shape 1">
            <a:extLst>
              <a:ext uri="{FF2B5EF4-FFF2-40B4-BE49-F238E27FC236}">
                <a16:creationId xmlns:a16="http://schemas.microsoft.com/office/drawing/2014/main" id="{3514115D-EF27-E846-AEC5-E54F5F3A8CB5}"/>
              </a:ext>
            </a:extLst>
          </p:cNvPr>
          <p:cNvSpPr txBox="1"/>
          <p:nvPr/>
        </p:nvSpPr>
        <p:spPr>
          <a:xfrm>
            <a:off x="452957" y="220395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Computational complexity</a:t>
            </a:r>
            <a:endParaRPr lang="en-US" sz="3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2B046C-E59A-B54D-A5C8-0C20D3C33054}"/>
              </a:ext>
            </a:extLst>
          </p:cNvPr>
          <p:cNvSpPr/>
          <p:nvPr/>
        </p:nvSpPr>
        <p:spPr>
          <a:xfrm>
            <a:off x="516674" y="2221985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GraSPI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computes the set of descriptors at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the low cost: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2D examples – order of seconds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3D examples – order of minutes</a:t>
            </a:r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r>
              <a:rPr lang="en-US" dirty="0"/>
              <a:t>Note linear complexity of the execution time</a:t>
            </a:r>
          </a:p>
          <a:p>
            <a:endParaRPr lang="en-US" dirty="0"/>
          </a:p>
          <a:p>
            <a:r>
              <a:rPr lang="en-US" dirty="0"/>
              <a:t>The largest problem solved on the desktop machine (35M) under 3 minutes</a:t>
            </a:r>
          </a:p>
          <a:p>
            <a:endParaRPr lang="en-US" dirty="0"/>
          </a:p>
          <a:p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F125F61-646B-5944-8423-94205430B65A}"/>
              </a:ext>
            </a:extLst>
          </p:cNvPr>
          <p:cNvSpPr/>
          <p:nvPr/>
        </p:nvSpPr>
        <p:spPr>
          <a:xfrm>
            <a:off x="460916" y="5815581"/>
            <a:ext cx="974244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Technical details: Coded in C/C++ using boost graph library</a:t>
            </a:r>
            <a:endParaRPr lang="en-US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31D30B5-EB05-5D4B-A1FB-1981C1C296D8}"/>
              </a:ext>
            </a:extLst>
          </p:cNvPr>
          <p:cNvGrpSpPr/>
          <p:nvPr/>
        </p:nvGrpSpPr>
        <p:grpSpPr>
          <a:xfrm>
            <a:off x="6941485" y="1721250"/>
            <a:ext cx="4584700" cy="4230512"/>
            <a:chOff x="6941485" y="1721250"/>
            <a:chExt cx="4584700" cy="423051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1D2D983-D779-024A-9790-85B5BD18D47C}"/>
                </a:ext>
              </a:extLst>
            </p:cNvPr>
            <p:cNvSpPr/>
            <p:nvPr/>
          </p:nvSpPr>
          <p:spPr>
            <a:xfrm>
              <a:off x="8977574" y="5305431"/>
              <a:ext cx="2454518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Arial" panose="020B0604020202020204" pitchFamily="34" charset="0"/>
                </a:rPr>
                <a:t>N- number of vertices </a:t>
              </a:r>
            </a:p>
            <a:p>
              <a:r>
                <a:rPr lang="en-US" dirty="0">
                  <a:solidFill>
                    <a:srgbClr val="000000"/>
                  </a:solidFill>
                  <a:latin typeface="Arial" panose="020B0604020202020204" pitchFamily="34" charset="0"/>
                </a:rPr>
                <a:t>E- number of edges</a:t>
              </a:r>
              <a:endPara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CCDA9FB-26C2-594A-82F3-5008BB8C9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41485" y="1721250"/>
              <a:ext cx="4584700" cy="3492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4717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Shape 1">
            <a:extLst>
              <a:ext uri="{FF2B5EF4-FFF2-40B4-BE49-F238E27FC236}">
                <a16:creationId xmlns:a16="http://schemas.microsoft.com/office/drawing/2014/main" id="{3514115D-EF27-E846-AEC5-E54F5F3A8CB5}"/>
              </a:ext>
            </a:extLst>
          </p:cNvPr>
          <p:cNvSpPr txBox="1"/>
          <p:nvPr/>
        </p:nvSpPr>
        <p:spPr>
          <a:xfrm>
            <a:off x="452957" y="220395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Computational complexity: comparison between </a:t>
            </a:r>
            <a:r>
              <a:rPr lang="en-US" sz="3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c++</a:t>
            </a: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and </a:t>
            </a:r>
            <a:r>
              <a:rPr lang="en-US" sz="3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p</a:t>
            </a: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ython</a:t>
            </a:r>
            <a:endParaRPr lang="en-US" sz="3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767341-A806-3445-B4F4-1AA1327E05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6" t="2549" r="1663" b="2833"/>
          <a:stretch/>
        </p:blipFill>
        <p:spPr>
          <a:xfrm>
            <a:off x="5887840" y="1483112"/>
            <a:ext cx="6133170" cy="37245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77DB9B4-4FBD-0449-838C-B350896E2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0" y="1583474"/>
            <a:ext cx="5742957" cy="354608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458AC94-B32B-D148-9079-13FF883323A4}"/>
              </a:ext>
            </a:extLst>
          </p:cNvPr>
          <p:cNvSpPr txBox="1"/>
          <p:nvPr/>
        </p:nvSpPr>
        <p:spPr>
          <a:xfrm>
            <a:off x="2085278" y="5709424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Note a small overhead due to the </a:t>
            </a:r>
            <a:r>
              <a:rPr lang="en-US" dirty="0" err="1"/>
              <a:t>cythonization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348514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TextShape 1"/>
          <p:cNvSpPr txBox="1"/>
          <p:nvPr/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Resources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1" name="TextShape 2"/>
          <p:cNvSpPr txBox="1"/>
          <p:nvPr/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See our paper for the definition of descriptors used</a:t>
            </a:r>
          </a:p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https://arxiv.org/abs/1106.3536v2</a:t>
            </a: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buClr>
                <a:srgbClr val="000000"/>
              </a:buClr>
            </a:pP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0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How to cite this package:</a:t>
            </a:r>
          </a:p>
          <a:p>
            <a:pPr>
              <a:lnSpc>
                <a:spcPct val="90000"/>
              </a:lnSpc>
              <a:buClr>
                <a:srgbClr val="000000"/>
              </a:buClr>
            </a:pP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Wodo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Olga,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Srikanta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Tirthapura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Sumit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Chaudhary, and Baskar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Ganapathysubramanian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"A graph-based formulation for computational characterization of bulk heterojunction morphology." </a:t>
            </a:r>
            <a:r>
              <a:rPr lang="en-US" sz="2000" i="1" dirty="0">
                <a:latin typeface="Arial" panose="020B0604020202020204" pitchFamily="34" charset="0"/>
                <a:cs typeface="Arial" panose="020B0604020202020204" pitchFamily="34" charset="0"/>
              </a:rPr>
              <a:t>Organic Electronics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13, no. 6 (2012): 1105-1113</a:t>
            </a: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buClr>
                <a:srgbClr val="000000"/>
              </a:buClr>
            </a:pP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buClr>
                <a:srgbClr val="000000"/>
              </a:buClr>
            </a:pP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buClr>
                <a:srgbClr val="000000"/>
              </a:buClr>
            </a:pPr>
            <a:endParaRPr lang="en-US" sz="20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0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05C664-73EF-884F-B44A-E8C0BA4AF302}"/>
              </a:ext>
            </a:extLst>
          </p:cNvPr>
          <p:cNvSpPr/>
          <p:nvPr/>
        </p:nvSpPr>
        <p:spPr>
          <a:xfrm>
            <a:off x="261710" y="1416334"/>
            <a:ext cx="1121764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Dragon molecular descriptor list: 51 pages with 4885 descriptors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C2F78B-CC00-164B-BB08-99B37DDBAAB2}"/>
              </a:ext>
            </a:extLst>
          </p:cNvPr>
          <p:cNvGrpSpPr/>
          <p:nvPr/>
        </p:nvGrpSpPr>
        <p:grpSpPr>
          <a:xfrm>
            <a:off x="179779" y="1681044"/>
            <a:ext cx="7049696" cy="4137407"/>
            <a:chOff x="239739" y="960307"/>
            <a:chExt cx="6233201" cy="329882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461577-2C70-C04D-B7C2-917ED8CF4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640" y="960307"/>
              <a:ext cx="6210300" cy="8001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DAC70C4-2E6A-534E-9348-DA8380615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739" y="1942996"/>
              <a:ext cx="5956300" cy="3937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321C802-05D9-0140-A7FE-AD1A3AFED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449" y="2442044"/>
              <a:ext cx="5892800" cy="7747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0F72CA9-22FB-BB42-B833-0943E4318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628" y="3363626"/>
              <a:ext cx="5994400" cy="3937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299FD35-16F1-E549-89A9-EA20DB64D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9145" y="3865431"/>
              <a:ext cx="5930900" cy="3937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441AC33-3908-2847-85A4-B0A95153C549}"/>
              </a:ext>
            </a:extLst>
          </p:cNvPr>
          <p:cNvSpPr/>
          <p:nvPr/>
        </p:nvSpPr>
        <p:spPr>
          <a:xfrm>
            <a:off x="7650085" y="2313530"/>
            <a:ext cx="43163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Do we need so many?</a:t>
            </a:r>
          </a:p>
          <a:p>
            <a:pPr marL="342900" indent="-342900">
              <a:buFontTx/>
              <a:buChar char="-"/>
            </a:pPr>
            <a:r>
              <a:rPr lang="en-US" sz="2200" dirty="0"/>
              <a:t>Data automation lowers energy barriers</a:t>
            </a:r>
          </a:p>
          <a:p>
            <a:endParaRPr lang="en-US" sz="2200" dirty="0"/>
          </a:p>
          <a:p>
            <a:r>
              <a:rPr lang="en-US" sz="2200" dirty="0"/>
              <a:t>Can we find the smallest set of features</a:t>
            </a:r>
          </a:p>
          <a:p>
            <a:pPr marL="342900" indent="-342900">
              <a:buFontTx/>
              <a:buChar char="-"/>
            </a:pPr>
            <a:r>
              <a:rPr lang="en-US" sz="2200" dirty="0"/>
              <a:t>Feature engineering and data analytics enables the reduction </a:t>
            </a:r>
          </a:p>
          <a:p>
            <a:endParaRPr lang="en-US" sz="2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B0924E-A5B0-B64E-83F9-78F69BDBD796}"/>
              </a:ext>
            </a:extLst>
          </p:cNvPr>
          <p:cNvSpPr/>
          <p:nvPr/>
        </p:nvSpPr>
        <p:spPr>
          <a:xfrm>
            <a:off x="7454589" y="2084581"/>
            <a:ext cx="4500343" cy="35147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Shape 1">
            <a:extLst>
              <a:ext uri="{FF2B5EF4-FFF2-40B4-BE49-F238E27FC236}">
                <a16:creationId xmlns:a16="http://schemas.microsoft.com/office/drawing/2014/main" id="{56F71B9C-AAA4-ED40-9381-30E62DE2E961}"/>
              </a:ext>
            </a:extLst>
          </p:cNvPr>
          <p:cNvSpPr txBox="1"/>
          <p:nvPr/>
        </p:nvSpPr>
        <p:spPr>
          <a:xfrm>
            <a:off x="307993" y="-125291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Motivation: at molecular level a large pool of descriptors/features exists</a:t>
            </a:r>
            <a:endParaRPr lang="en-US" sz="3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TextShape 1">
            <a:extLst>
              <a:ext uri="{FF2B5EF4-FFF2-40B4-BE49-F238E27FC236}">
                <a16:creationId xmlns:a16="http://schemas.microsoft.com/office/drawing/2014/main" id="{CA267277-B896-4D49-BDEF-CB316DF9CE88}"/>
              </a:ext>
            </a:extLst>
          </p:cNvPr>
          <p:cNvSpPr txBox="1"/>
          <p:nvPr/>
        </p:nvSpPr>
        <p:spPr>
          <a:xfrm>
            <a:off x="148158" y="5970710"/>
            <a:ext cx="11906309" cy="764627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33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Challenge: lack of large pool of descriptors @ microstructure level</a:t>
            </a:r>
            <a:endParaRPr lang="en-US" sz="33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038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TextShape 1"/>
          <p:cNvSpPr txBox="1"/>
          <p:nvPr/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GraSPI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aims to fill the gap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7" name="TextShape 2"/>
          <p:cNvSpPr txBox="1"/>
          <p:nvPr/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GraSPI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annotates microstructure with the set of descriptors/features.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Given a segmented micrograph (black and white image), the set of descriptors is calculated.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set of descriptors captures size, shape and topological characteristics of the morphology.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set of descriptors has been motivated by the application for organic solar cells but can be generalized for other applications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enable the generalization, we plan to group the descriptors into mathematical descriptors and physics-encoded descriptors.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TextShape 1"/>
          <p:cNvSpPr txBox="1"/>
          <p:nvPr/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What problem </a:t>
            </a:r>
            <a:r>
              <a:rPr lang="en-US" sz="44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GraSPI</a:t>
            </a: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 solves?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9" name="TextShape 2"/>
          <p:cNvSpPr txBox="1"/>
          <p:nvPr/>
        </p:nvSpPr>
        <p:spPr>
          <a:xfrm>
            <a:off x="838080" y="1834704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As of now, given the segmented image, compute set of descriptors (scalars, histograms) and physics-weighted descriptors (scalars and histograms)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 the future, expand the set of descriptors to include more descriptors, expand the representation to include the skeletons (topological features), expand the physics-based weighting functions, add representation-specific distance measures (beyond the Euclidean distance) and couple it with dimensionality reduction techniques.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A9AC511-8E0F-6B45-B803-11D05100D0C1}"/>
              </a:ext>
            </a:extLst>
          </p:cNvPr>
          <p:cNvSpPr/>
          <p:nvPr/>
        </p:nvSpPr>
        <p:spPr>
          <a:xfrm>
            <a:off x="142596" y="6208614"/>
            <a:ext cx="5750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GraSPI</a:t>
            </a:r>
            <a:r>
              <a:rPr lang="en-US" dirty="0"/>
              <a:t>: Graph-based Structure descriptor Interrogator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1F5E99B-81A8-DC43-8D31-D2F6E12D774F}"/>
              </a:ext>
            </a:extLst>
          </p:cNvPr>
          <p:cNvGrpSpPr/>
          <p:nvPr/>
        </p:nvGrpSpPr>
        <p:grpSpPr>
          <a:xfrm>
            <a:off x="5130386" y="1583528"/>
            <a:ext cx="3675293" cy="1753849"/>
            <a:chOff x="5697320" y="449704"/>
            <a:chExt cx="3675293" cy="1753849"/>
          </a:xfrm>
        </p:grpSpPr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B3208954-57EE-AB4B-833B-72A8AFA9A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320" y="524656"/>
              <a:ext cx="1847088" cy="1648476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4189C999-E8E9-3D47-8DDA-69AB9D60A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19225" y="449704"/>
              <a:ext cx="1953388" cy="175384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AAAE43E-0346-914E-B567-10162E5C9114}"/>
              </a:ext>
            </a:extLst>
          </p:cNvPr>
          <p:cNvGrpSpPr/>
          <p:nvPr/>
        </p:nvGrpSpPr>
        <p:grpSpPr>
          <a:xfrm>
            <a:off x="8740635" y="1628499"/>
            <a:ext cx="3358497" cy="1689202"/>
            <a:chOff x="9297436" y="509666"/>
            <a:chExt cx="3194368" cy="1578707"/>
          </a:xfrm>
        </p:grpSpPr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0EF9D814-C5FF-BC41-ACFA-1200D42C8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5630" y="524657"/>
              <a:ext cx="1726174" cy="1563716"/>
            </a:xfrm>
            <a:prstGeom prst="rect">
              <a:avLst/>
            </a:prstGeom>
          </p:spPr>
        </p:pic>
        <p:pic>
          <p:nvPicPr>
            <p:cNvPr id="213" name="Picture 212">
              <a:extLst>
                <a:ext uri="{FF2B5EF4-FFF2-40B4-BE49-F238E27FC236}">
                  <a16:creationId xmlns:a16="http://schemas.microsoft.com/office/drawing/2014/main" id="{ACD427EC-88AD-2240-9C55-C91C0457D5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079" r="3081" b="4034"/>
            <a:stretch/>
          </p:blipFill>
          <p:spPr>
            <a:xfrm>
              <a:off x="9297436" y="509666"/>
              <a:ext cx="1510303" cy="1530849"/>
            </a:xfrm>
            <a:prstGeom prst="rect">
              <a:avLst/>
            </a:prstGeom>
          </p:spPr>
        </p:pic>
      </p:grpSp>
      <p:sp>
        <p:nvSpPr>
          <p:cNvPr id="10" name="TextBox 16">
            <a:extLst>
              <a:ext uri="{FF2B5EF4-FFF2-40B4-BE49-F238E27FC236}">
                <a16:creationId xmlns:a16="http://schemas.microsoft.com/office/drawing/2014/main" id="{078B6BE7-4BD7-1543-9333-1CC7A48C9829}"/>
              </a:ext>
            </a:extLst>
          </p:cNvPr>
          <p:cNvSpPr txBox="1"/>
          <p:nvPr/>
        </p:nvSpPr>
        <p:spPr>
          <a:xfrm>
            <a:off x="3081692" y="3498561"/>
            <a:ext cx="75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Graph</a:t>
            </a:r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3AE23A05-22A6-E046-B48A-B252567B457E}"/>
              </a:ext>
            </a:extLst>
          </p:cNvPr>
          <p:cNvSpPr txBox="1"/>
          <p:nvPr/>
        </p:nvSpPr>
        <p:spPr>
          <a:xfrm>
            <a:off x="119804" y="3498561"/>
            <a:ext cx="151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Microstructure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D692C09-048B-E640-87C8-923D518AE7A1}"/>
              </a:ext>
            </a:extLst>
          </p:cNvPr>
          <p:cNvGrpSpPr/>
          <p:nvPr/>
        </p:nvGrpSpPr>
        <p:grpSpPr>
          <a:xfrm>
            <a:off x="168976" y="1630698"/>
            <a:ext cx="2552792" cy="1944180"/>
            <a:chOff x="186916" y="682789"/>
            <a:chExt cx="1581412" cy="1349211"/>
          </a:xfrm>
        </p:grpSpPr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0972A4C0-3E71-7147-9B89-10C79A444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6916" y="682789"/>
              <a:ext cx="1581412" cy="1311085"/>
            </a:xfrm>
            <a:prstGeom prst="rect">
              <a:avLst/>
            </a:prstGeom>
          </p:spPr>
        </p:pic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5730D0C0-4078-9F40-90F0-3C27DDC0CC8D}"/>
                </a:ext>
              </a:extLst>
            </p:cNvPr>
            <p:cNvSpPr/>
            <p:nvPr/>
          </p:nvSpPr>
          <p:spPr>
            <a:xfrm>
              <a:off x="1346200" y="690880"/>
              <a:ext cx="416560" cy="13411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550320-29C0-384C-9975-55B5E044ECA6}"/>
              </a:ext>
            </a:extLst>
          </p:cNvPr>
          <p:cNvGrpSpPr/>
          <p:nvPr/>
        </p:nvGrpSpPr>
        <p:grpSpPr>
          <a:xfrm>
            <a:off x="2952442" y="1667724"/>
            <a:ext cx="1883876" cy="1792855"/>
            <a:chOff x="2742697" y="714149"/>
            <a:chExt cx="1096391" cy="109831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C7DA3C9-3C9F-D748-8AC0-F2BB6F50B6A9}"/>
                </a:ext>
              </a:extLst>
            </p:cNvPr>
            <p:cNvGrpSpPr/>
            <p:nvPr/>
          </p:nvGrpSpPr>
          <p:grpSpPr>
            <a:xfrm>
              <a:off x="2742697" y="714149"/>
              <a:ext cx="1096391" cy="218321"/>
              <a:chOff x="2761747" y="714149"/>
              <a:chExt cx="1096391" cy="218321"/>
            </a:xfrm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082040EA-4582-BD43-9E64-99285B8EAD74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05" name="Oval 204">
                  <a:extLst>
                    <a:ext uri="{FF2B5EF4-FFF2-40B4-BE49-F238E27FC236}">
                      <a16:creationId xmlns:a16="http://schemas.microsoft.com/office/drawing/2014/main" id="{A59AA4F0-38AC-E74A-BCCA-885BA79E889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02AAB1BB-9468-7E45-AAC8-991681E45435}"/>
                    </a:ext>
                  </a:extLst>
                </p:cNvPr>
                <p:cNvCxnSpPr>
                  <a:stCxn id="56" idx="6"/>
                </p:cNvCxnSpPr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22B2BB73-D519-D44D-A58C-781C208A5680}"/>
                    </a:ext>
                  </a:extLst>
                </p:cNvPr>
                <p:cNvCxnSpPr>
                  <a:stCxn id="56" idx="4"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>
                  <a:extLst>
                    <a:ext uri="{FF2B5EF4-FFF2-40B4-BE49-F238E27FC236}">
                      <a16:creationId xmlns:a16="http://schemas.microsoft.com/office/drawing/2014/main" id="{90355F57-8496-E24F-8724-95DC0F1F4883}"/>
                    </a:ext>
                  </a:extLst>
                </p:cNvPr>
                <p:cNvCxnSpPr>
                  <a:stCxn id="56" idx="5"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>
                  <a:extLst>
                    <a:ext uri="{FF2B5EF4-FFF2-40B4-BE49-F238E27FC236}">
                      <a16:creationId xmlns:a16="http://schemas.microsoft.com/office/drawing/2014/main" id="{36F15350-B0A8-114E-97C8-C8BF174C2CA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498FC8DD-CA94-634A-934D-CF5604729D62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00" name="Oval 199">
                  <a:extLst>
                    <a:ext uri="{FF2B5EF4-FFF2-40B4-BE49-F238E27FC236}">
                      <a16:creationId xmlns:a16="http://schemas.microsoft.com/office/drawing/2014/main" id="{B11E08C3-89C8-854E-906D-0DFC0B0198D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9E4D1824-AC1A-1545-B288-EE09E6CFC29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26A97917-8F1B-DB4B-AF69-0AA991F664C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CE3A07B5-740A-8848-AEA5-57B5B9495D8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C768C881-D48E-F04B-84B4-2FA476A49D0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3A5CC994-8688-2545-9BCE-15E5AC462F46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A62E5B3E-2464-1347-8B9A-AD2DAF5F110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6E9D1DEC-A1D9-174F-B99C-66D244246BA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D0DE754B-1930-8B4A-A34A-5D0DE4C59E2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B53AA84A-085C-054D-9C9D-576494AC9AC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2AFE8271-81AF-6D41-8983-FE96A52AF48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33D5E96D-2E5C-B94F-B65A-8C0986329968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90" name="Oval 189">
                  <a:extLst>
                    <a:ext uri="{FF2B5EF4-FFF2-40B4-BE49-F238E27FC236}">
                      <a16:creationId xmlns:a16="http://schemas.microsoft.com/office/drawing/2014/main" id="{B9D85B9D-3B90-884B-B040-676379B96FF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CAA992FA-DFFB-7347-A034-A1FE2F74637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F025F4B7-51D4-3744-B809-99D742B410C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C196E733-2561-A741-9BAD-3338E3B0FA1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8D22243C-C71B-DF4D-9006-BF080D8186F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E62EF6A6-CD97-3F47-9495-8150C918ECF7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5" name="Oval 184">
                  <a:extLst>
                    <a:ext uri="{FF2B5EF4-FFF2-40B4-BE49-F238E27FC236}">
                      <a16:creationId xmlns:a16="http://schemas.microsoft.com/office/drawing/2014/main" id="{9615D56C-74F1-9C45-9B28-C1DEE0079DF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44A8C5AB-1B4F-DD48-BC04-EE3467FDC55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FEC119A8-B93B-3D44-86B0-BE4389E1F50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685B61A1-5CCD-C245-A253-AF185279F72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1DCB770F-FDED-E44D-9055-99C440B4D85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D88FFDF3-8137-C04B-82D5-61E1FC410142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83" name="Oval 182">
                  <a:extLst>
                    <a:ext uri="{FF2B5EF4-FFF2-40B4-BE49-F238E27FC236}">
                      <a16:creationId xmlns:a16="http://schemas.microsoft.com/office/drawing/2014/main" id="{68631F82-A148-954E-8AD7-BFF5A6F8247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0D34DB76-1508-C740-B534-4A68096D14E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294C45E-30AB-9041-9E7A-D1C42BA73B10}"/>
                </a:ext>
              </a:extLst>
            </p:cNvPr>
            <p:cNvGrpSpPr/>
            <p:nvPr/>
          </p:nvGrpSpPr>
          <p:grpSpPr>
            <a:xfrm>
              <a:off x="2742697" y="907824"/>
              <a:ext cx="1096391" cy="218321"/>
              <a:chOff x="2761747" y="714149"/>
              <a:chExt cx="1096391" cy="218321"/>
            </a:xfrm>
          </p:grpSpPr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9776189D-BE47-F64E-A477-529318C692FA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3C067EB-E3FF-A240-B7AE-E944E91BDCC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CD4ED4AE-AFFC-3647-8BDD-C33CAAD6025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61E90C35-B649-314A-93EA-A2A80E850742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D72C9E0-56EA-F241-AB07-14F3D5FDACA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FF2C7A18-B88A-1B4B-ADA5-59B91642DC4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1E47726-A612-B14B-B49C-9049BF422A99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168092B4-B1E8-C14C-AB6B-04DC068B324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982FC691-84E1-314E-B4D5-2943EC5A80B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C16E7E3B-20D0-FB46-BA7C-8696198E588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EED1CCF9-EE18-8641-9406-771AA26F4E0D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497BDF4F-A77C-9049-9E1C-26B9AB357B75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8CCC53CC-2696-AF41-8720-3963B2C94AD1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62" name="Oval 161">
                  <a:extLst>
                    <a:ext uri="{FF2B5EF4-FFF2-40B4-BE49-F238E27FC236}">
                      <a16:creationId xmlns:a16="http://schemas.microsoft.com/office/drawing/2014/main" id="{3ED08482-3F95-774E-9F9E-E6DF72DD99A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4467EAA2-7D27-264D-B774-DFAD6348FA9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E916BDF2-8B1A-934B-9079-20400436D89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F5CF929E-E3CE-A54C-A1DA-34EFED52F68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D63CDF04-53B8-5B46-86D5-EBB862A327B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703BAD09-AF7A-DA4A-885E-4B880DF55398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7" name="Oval 156">
                  <a:extLst>
                    <a:ext uri="{FF2B5EF4-FFF2-40B4-BE49-F238E27FC236}">
                      <a16:creationId xmlns:a16="http://schemas.microsoft.com/office/drawing/2014/main" id="{85A4A8B0-682B-2341-AFCA-C1AD606A8E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2ED71524-3156-B047-A344-C8A631E97F0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5FB76261-CF36-B64C-AA19-F419E8983D4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9BC15E60-2CA2-0841-9DB2-383650A35DA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72621671-DD9A-DD4C-A798-08B2723F288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77E62CBE-5AAE-1E48-940C-5BFCBFCA2EB9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4B64AFD5-AAFC-1949-95CA-DB7EDC82D13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3" name="Straight Connector 152">
                  <a:extLst>
                    <a:ext uri="{FF2B5EF4-FFF2-40B4-BE49-F238E27FC236}">
                      <a16:creationId xmlns:a16="http://schemas.microsoft.com/office/drawing/2014/main" id="{9FB5A171-9814-F34E-A6F2-0274EBDDE83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Straight Connector 153">
                  <a:extLst>
                    <a:ext uri="{FF2B5EF4-FFF2-40B4-BE49-F238E27FC236}">
                      <a16:creationId xmlns:a16="http://schemas.microsoft.com/office/drawing/2014/main" id="{50EF9FB9-D25A-1848-B30A-2F04B801E4B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Straight Connector 154">
                  <a:extLst>
                    <a:ext uri="{FF2B5EF4-FFF2-40B4-BE49-F238E27FC236}">
                      <a16:creationId xmlns:a16="http://schemas.microsoft.com/office/drawing/2014/main" id="{B8838940-B8E9-7F41-8DDE-F9AE66FF2AA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Straight Connector 155">
                  <a:extLst>
                    <a:ext uri="{FF2B5EF4-FFF2-40B4-BE49-F238E27FC236}">
                      <a16:creationId xmlns:a16="http://schemas.microsoft.com/office/drawing/2014/main" id="{E19341BF-3E20-B645-98EB-D86724A9B6D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9DAD781D-192C-D04F-A08B-3B73878C0223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DA3C3DBB-91B6-B247-B051-2A9814CFE03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C8087514-6063-304D-85A5-759CF45EAD7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9955C1-8B15-B74E-B0FB-4026CCE967A9}"/>
                </a:ext>
              </a:extLst>
            </p:cNvPr>
            <p:cNvGrpSpPr/>
            <p:nvPr/>
          </p:nvGrpSpPr>
          <p:grpSpPr>
            <a:xfrm>
              <a:off x="2742697" y="1101499"/>
              <a:ext cx="1096391" cy="218321"/>
              <a:chOff x="2761747" y="714149"/>
              <a:chExt cx="1096391" cy="218321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FE60DAC3-20B9-DA45-9947-5BFBCCEEE140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39" name="Oval 138">
                  <a:extLst>
                    <a:ext uri="{FF2B5EF4-FFF2-40B4-BE49-F238E27FC236}">
                      <a16:creationId xmlns:a16="http://schemas.microsoft.com/office/drawing/2014/main" id="{F96986CC-3DFE-4A42-AF3E-58DD8C8285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0ED2F2F1-E93A-3D43-BC68-5DB97CC55B6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3AB9C9D1-BD67-5145-8586-9E5EF927CAA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CA04BA94-099E-0043-88CA-C6D07541BDD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28F60883-1925-274E-99A2-4F19339CAAC2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087770CE-BEF9-D147-9FD5-16F8F85AF43C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5F910B6B-FE02-8847-A883-33050AEBD07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74480BE4-7AE5-4944-9906-F84CEFD778D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A72AD40B-C978-E943-A78D-F476D74292A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1B34BE04-D925-4546-8CFB-70E190C74F3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76A0D5E2-C337-7B49-B7FF-7906BA97780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5778985E-2D0F-6D49-B396-971FD4C32AF8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688C7791-2718-FC42-890D-1B6EA81A3A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838E1F29-0B3E-5F48-8179-70E283C6438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C37387D4-D351-E548-9B82-8A7CEDF4E32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40109898-7113-C74A-A5ED-1377C661E7B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E4681308-A726-2647-A86C-317A1A64A17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DFD99D5A-7F75-864F-9DEF-B47D08F3DF6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51A5DECD-7119-8F48-9384-6AC7C1C06F1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25" name="Straight Connector 124">
                  <a:extLst>
                    <a:ext uri="{FF2B5EF4-FFF2-40B4-BE49-F238E27FC236}">
                      <a16:creationId xmlns:a16="http://schemas.microsoft.com/office/drawing/2014/main" id="{77CBC900-0295-E847-ABC6-A30E0B49703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10B4C5C0-0E23-F64A-BF6C-A175E8B8C22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FF24FDA1-6654-564F-8ED8-8ADAD6B9D84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7CBE4B6E-0B43-7743-8350-D50985163EA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F8217429-8C4E-7C4A-B75E-76ADD4667B91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5FB076FC-DCC8-7746-9847-A707C2B79F1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C939683D-A32A-8846-8D0D-18777819629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0F0E666E-4740-0E4B-812E-FAC2330F507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>
                  <a:extLst>
                    <a:ext uri="{FF2B5EF4-FFF2-40B4-BE49-F238E27FC236}">
                      <a16:creationId xmlns:a16="http://schemas.microsoft.com/office/drawing/2014/main" id="{450908D7-36C3-754C-B216-F930702EBC9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>
                  <a:extLst>
                    <a:ext uri="{FF2B5EF4-FFF2-40B4-BE49-F238E27FC236}">
                      <a16:creationId xmlns:a16="http://schemas.microsoft.com/office/drawing/2014/main" id="{45542BEF-C7FA-EA4E-B474-354FFE8E3AD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EF81A86E-B643-E94A-9B72-EEA6B6E5AB6C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CC244112-FCFB-E14E-A58F-D3275B91CAE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8" name="Straight Connector 117">
                  <a:extLst>
                    <a:ext uri="{FF2B5EF4-FFF2-40B4-BE49-F238E27FC236}">
                      <a16:creationId xmlns:a16="http://schemas.microsoft.com/office/drawing/2014/main" id="{BAEFCF06-71B2-CF40-BE31-F4D4C0F83CC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7B24B0D-8E00-BC4C-98BE-5E9F7849F7B9}"/>
                </a:ext>
              </a:extLst>
            </p:cNvPr>
            <p:cNvGrpSpPr/>
            <p:nvPr/>
          </p:nvGrpSpPr>
          <p:grpSpPr>
            <a:xfrm>
              <a:off x="2742697" y="1295174"/>
              <a:ext cx="1096391" cy="218321"/>
              <a:chOff x="2761747" y="714149"/>
              <a:chExt cx="1096391" cy="218321"/>
            </a:xfrm>
          </p:grpSpPr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891FDC6-B48F-AB47-AEEB-100E541D7173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6" name="Oval 105">
                  <a:extLst>
                    <a:ext uri="{FF2B5EF4-FFF2-40B4-BE49-F238E27FC236}">
                      <a16:creationId xmlns:a16="http://schemas.microsoft.com/office/drawing/2014/main" id="{4FD164FA-E5F6-ED49-8BD9-BC5CF5CE48C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962FA00B-CFBB-134A-BA16-DFC9C31B844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CBDFD1E3-1630-4F44-A725-84F0E81779C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873D4B32-7018-ED49-8274-3C9D044C1A9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A0891E41-F712-2649-970B-36DA6E8F274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F3EB1D01-5C61-584D-BC0B-8CA476C63323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FD8AF230-499F-5C43-8BDA-E5CAE05C731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CAD08E11-E99B-9341-87B2-DA40ECE94B1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D81B4DE7-B388-CA4C-B35F-E8168DCAF03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34D66F90-172E-E349-AB82-1FED76200CF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50348771-B9A3-DD4A-AC23-4F0DF211A0FE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6B4109FE-152B-714A-B9A3-90F9688DBCAE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399349DD-85F5-4044-BF04-BD0811E45ED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97" name="Straight Connector 96">
                  <a:extLst>
                    <a:ext uri="{FF2B5EF4-FFF2-40B4-BE49-F238E27FC236}">
                      <a16:creationId xmlns:a16="http://schemas.microsoft.com/office/drawing/2014/main" id="{3500A76B-924D-3648-8900-13FE4F9C879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728566D4-BBDC-234E-9230-A16802A5B4A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722BEC6E-7656-5944-85B9-A325D47C4F9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432367A8-1099-3943-943A-1F3313058C1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39B7EC8-0E17-AC4D-B05A-F4D277C1F063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F00D32C0-C05F-6D45-A450-2AB90B6321B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AF9ED641-BB2F-3E4A-B1E9-921E5E88261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93BD38D7-C4CE-7E47-8028-B54C669579B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C952A8E7-6040-594F-834A-E976CD3F121D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>
                  <a:extLst>
                    <a:ext uri="{FF2B5EF4-FFF2-40B4-BE49-F238E27FC236}">
                      <a16:creationId xmlns:a16="http://schemas.microsoft.com/office/drawing/2014/main" id="{F194BE85-8592-E840-8E75-C24C041A74C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42811F83-739A-D54C-A07E-71BBD0DF720A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531A90E4-2956-4749-AE7A-5F33CFA8B02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677F1687-93F5-8648-9BA6-4B7FC491516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0781EB0E-4F9F-E443-B5A4-EB8CA807433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36E1581B-04E5-5D45-B420-40CF890379D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C78BFD4-CFD3-DD4F-83B5-ECF49C855310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E65EECBC-101D-CA48-8B17-E3333284E52F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84" name="Oval 83">
                  <a:extLst>
                    <a:ext uri="{FF2B5EF4-FFF2-40B4-BE49-F238E27FC236}">
                      <a16:creationId xmlns:a16="http://schemas.microsoft.com/office/drawing/2014/main" id="{F58A9CA3-5E99-5E44-BA01-3EFE8DAE3C7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81635D47-BEE1-734C-85AB-4C050DC07FB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1EF432D-4144-5B4F-84CD-C5A55EB46355}"/>
                </a:ext>
              </a:extLst>
            </p:cNvPr>
            <p:cNvGrpSpPr/>
            <p:nvPr/>
          </p:nvGrpSpPr>
          <p:grpSpPr>
            <a:xfrm>
              <a:off x="2742697" y="1488849"/>
              <a:ext cx="1096391" cy="218321"/>
              <a:chOff x="2761747" y="714149"/>
              <a:chExt cx="1096391" cy="218321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822FAD-BCD6-B244-981B-816F9E70DBDD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BDE37904-835D-C44E-9883-F5E9D1FF3C8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C736FA17-2243-A44D-B73A-4A01DEBB4EB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EE4AFEF9-7E2C-1048-BB03-ADB30194345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95597198-05CE-7A4E-8E04-F9F9263FEC8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302B8138-541F-6343-AB0A-3A22C903B6A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11222D5B-DDB1-B545-AAE1-8BF67E41CC66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3D5A8FAD-FF2B-E74E-A8FB-0A273F95EA5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AB28CB0-3F0A-514C-8E8C-43874151CDC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B22A0988-006D-6748-BD6D-EBA8CB0A0D0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50F1ABB-EDF6-9B4A-A981-3AB8A892A8A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E65151D5-5225-7942-BD07-463453FD297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0AB977E-48DB-3A40-B627-58B390AB8401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B876F417-FC64-244A-A546-6A75563159B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A6150C51-D6F5-964A-A719-BD8D87A83B5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85821C9D-4401-E541-8E27-5CB59FEA304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AEDBD601-E8E5-3B44-9516-BB4BDAFEF8E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51A2FB51-01D8-674D-A8B4-2E0831DAB5C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E3DF5800-8916-6441-805C-DB62FE5BB3F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37B95530-3321-BF49-9B3D-0DAF2171682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FBEC921F-FF53-BE43-A3A2-95529F2E478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424A4152-B37D-4B4D-B696-8B3AF87C609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7FC65685-BE60-354C-973A-CA82EA27A78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A6679446-7898-F348-B0C7-F4F089A940E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E2FD0F08-69AE-3843-A5EB-53AF5E10953E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41E09174-CAD4-3E41-B40C-FB8B39606F3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E851D256-9A8A-A046-AA9A-6EADA3BB615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08139431-0F7D-BD4A-8C62-38A525BF056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BC9C79B0-ECD2-AE4A-AB8F-C022A364E11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A712EB15-764E-1E43-A4DD-F23A72F822B2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A228E5D3-8F39-494E-AE4A-9726F94E3F7A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956920D3-5D16-C641-8169-74CFFF5E474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495EECC6-7ABB-7E44-8373-FE650259E5E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022FBBF-5344-1F44-A0E3-5FDEA6D3C532}"/>
                </a:ext>
              </a:extLst>
            </p:cNvPr>
            <p:cNvGrpSpPr/>
            <p:nvPr/>
          </p:nvGrpSpPr>
          <p:grpSpPr>
            <a:xfrm>
              <a:off x="2742697" y="1685699"/>
              <a:ext cx="1096391" cy="126765"/>
              <a:chOff x="2761747" y="714149"/>
              <a:chExt cx="1096391" cy="126765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2ED3F1E1-B80C-8542-A669-15DA0CB22FF3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3259202-8452-9843-9E6F-EB86DEE624C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C403F5AD-38C7-4045-A6EF-8E0D3874E73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7F0DD6A3-19DD-CF49-9338-74FD49368DC3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B85BD6D-CB5A-2146-BA75-59DA114B490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BB25752B-5624-3941-8DB3-14FC529A7D5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FB6023A-E983-4F41-A953-F09971683E1A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CDD611A3-63D6-1741-9B96-7AFF20FF73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9171AC6A-699D-9848-A4CC-9F3437F2476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462CD398-99AF-C54C-85B2-7173A34EE1B5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76FB77D3-2653-014A-BAD4-636A0E1255F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9D258DC0-0A85-7A4C-918D-8687102E38F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2E26518A-BB78-D547-A908-53B176C03BB3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142E0B07-AA12-F84F-A3A3-4FE8FFCB239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4D0FA661-EF0C-6E46-83E1-7B9D5D3B211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0AED9F6-EEF7-3F48-9020-C84244163C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14" name="TextBox 209">
            <a:extLst>
              <a:ext uri="{FF2B5EF4-FFF2-40B4-BE49-F238E27FC236}">
                <a16:creationId xmlns:a16="http://schemas.microsoft.com/office/drawing/2014/main" id="{53BEFC22-B327-3343-A591-619E4F3D1FF0}"/>
              </a:ext>
            </a:extLst>
          </p:cNvPr>
          <p:cNvSpPr txBox="1"/>
          <p:nvPr/>
        </p:nvSpPr>
        <p:spPr>
          <a:xfrm>
            <a:off x="134793" y="1208070"/>
            <a:ext cx="3855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Level 1: voxel-based representation</a:t>
            </a:r>
          </a:p>
        </p:txBody>
      </p:sp>
      <p:sp>
        <p:nvSpPr>
          <p:cNvPr id="15" name="TextBox 210">
            <a:extLst>
              <a:ext uri="{FF2B5EF4-FFF2-40B4-BE49-F238E27FC236}">
                <a16:creationId xmlns:a16="http://schemas.microsoft.com/office/drawing/2014/main" id="{5CCB039E-9721-2344-A896-47E90FECBC45}"/>
              </a:ext>
            </a:extLst>
          </p:cNvPr>
          <p:cNvSpPr txBox="1"/>
          <p:nvPr/>
        </p:nvSpPr>
        <p:spPr>
          <a:xfrm>
            <a:off x="5144005" y="1208070"/>
            <a:ext cx="4634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Level 2: topology preserving representation</a:t>
            </a:r>
          </a:p>
        </p:txBody>
      </p:sp>
      <p:sp>
        <p:nvSpPr>
          <p:cNvPr id="16" name="TextBox 213">
            <a:extLst>
              <a:ext uri="{FF2B5EF4-FFF2-40B4-BE49-F238E27FC236}">
                <a16:creationId xmlns:a16="http://schemas.microsoft.com/office/drawing/2014/main" id="{4A914D26-100F-9344-B706-830246D31450}"/>
              </a:ext>
            </a:extLst>
          </p:cNvPr>
          <p:cNvSpPr txBox="1"/>
          <p:nvPr/>
        </p:nvSpPr>
        <p:spPr>
          <a:xfrm>
            <a:off x="5192334" y="4319828"/>
            <a:ext cx="6344822" cy="1345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Steps involved: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calculate distance field to the interface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Remove voxel based on the distance field to get medial axis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Covert the medial axis into graph representation</a:t>
            </a:r>
          </a:p>
          <a:p>
            <a:pPr marL="285750" indent="-285750">
              <a:buFontTx/>
              <a:buChar char="-"/>
            </a:pP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7" name="TextBox 214">
            <a:extLst>
              <a:ext uri="{FF2B5EF4-FFF2-40B4-BE49-F238E27FC236}">
                <a16:creationId xmlns:a16="http://schemas.microsoft.com/office/drawing/2014/main" id="{C1B9C31B-51FE-9B45-B4CD-5F0027519D1B}"/>
              </a:ext>
            </a:extLst>
          </p:cNvPr>
          <p:cNvSpPr txBox="1"/>
          <p:nvPr/>
        </p:nvSpPr>
        <p:spPr>
          <a:xfrm>
            <a:off x="92868" y="4319828"/>
            <a:ext cx="507206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Steps involved: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For each voxel in the microstructure image create vertex in graph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Connect vertices in the graph following neighborhood of the image (first and second order neighbors)</a:t>
            </a:r>
          </a:p>
          <a:p>
            <a:pPr marL="285750" indent="-285750">
              <a:buFontTx/>
              <a:buChar char="-"/>
            </a:pP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998947A7-C3BC-8A46-9B26-6FEDF5A00832}"/>
              </a:ext>
            </a:extLst>
          </p:cNvPr>
          <p:cNvSpPr/>
          <p:nvPr/>
        </p:nvSpPr>
        <p:spPr>
          <a:xfrm>
            <a:off x="2224811" y="2340595"/>
            <a:ext cx="572327" cy="366491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TextBox 216">
            <a:extLst>
              <a:ext uri="{FF2B5EF4-FFF2-40B4-BE49-F238E27FC236}">
                <a16:creationId xmlns:a16="http://schemas.microsoft.com/office/drawing/2014/main" id="{DCB66006-B424-F349-84BB-9E1F1F584CE7}"/>
              </a:ext>
            </a:extLst>
          </p:cNvPr>
          <p:cNvSpPr txBox="1"/>
          <p:nvPr/>
        </p:nvSpPr>
        <p:spPr>
          <a:xfrm>
            <a:off x="5229967" y="3498561"/>
            <a:ext cx="151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latin typeface="Helvetica Neue" charset="0"/>
                <a:ea typeface="Helvetica Neue" charset="0"/>
                <a:cs typeface="Helvetica Neue" charset="0"/>
              </a:rPr>
              <a:t>Microstructure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0" name="TextBox 217">
            <a:extLst>
              <a:ext uri="{FF2B5EF4-FFF2-40B4-BE49-F238E27FC236}">
                <a16:creationId xmlns:a16="http://schemas.microsoft.com/office/drawing/2014/main" id="{84ACD086-486F-3C49-8509-EFE710D50155}"/>
              </a:ext>
            </a:extLst>
          </p:cNvPr>
          <p:cNvSpPr txBox="1"/>
          <p:nvPr/>
        </p:nvSpPr>
        <p:spPr>
          <a:xfrm>
            <a:off x="10663592" y="3498561"/>
            <a:ext cx="75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Graph</a:t>
            </a:r>
          </a:p>
        </p:txBody>
      </p:sp>
      <p:sp>
        <p:nvSpPr>
          <p:cNvPr id="21" name="TextBox 218">
            <a:extLst>
              <a:ext uri="{FF2B5EF4-FFF2-40B4-BE49-F238E27FC236}">
                <a16:creationId xmlns:a16="http://schemas.microsoft.com/office/drawing/2014/main" id="{F86D8C7F-D88D-A840-A3E0-5E140FE34741}"/>
              </a:ext>
            </a:extLst>
          </p:cNvPr>
          <p:cNvSpPr txBox="1"/>
          <p:nvPr/>
        </p:nvSpPr>
        <p:spPr>
          <a:xfrm>
            <a:off x="6939704" y="3498561"/>
            <a:ext cx="1451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Distance map</a:t>
            </a:r>
          </a:p>
        </p:txBody>
      </p:sp>
      <p:sp>
        <p:nvSpPr>
          <p:cNvPr id="22" name="TextBox 219">
            <a:extLst>
              <a:ext uri="{FF2B5EF4-FFF2-40B4-BE49-F238E27FC236}">
                <a16:creationId xmlns:a16="http://schemas.microsoft.com/office/drawing/2014/main" id="{B03DFFD1-B8E9-1541-93B5-2955146AAF94}"/>
              </a:ext>
            </a:extLst>
          </p:cNvPr>
          <p:cNvSpPr txBox="1"/>
          <p:nvPr/>
        </p:nvSpPr>
        <p:spPr>
          <a:xfrm>
            <a:off x="8792317" y="3498561"/>
            <a:ext cx="1217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Medial axis</a:t>
            </a:r>
          </a:p>
        </p:txBody>
      </p:sp>
      <p:sp>
        <p:nvSpPr>
          <p:cNvPr id="216" name="TextShape 1">
            <a:extLst>
              <a:ext uri="{FF2B5EF4-FFF2-40B4-BE49-F238E27FC236}">
                <a16:creationId xmlns:a16="http://schemas.microsoft.com/office/drawing/2014/main" id="{5B28A151-3E95-2F4E-AFE6-AFD95A27C1FE}"/>
              </a:ext>
            </a:extLst>
          </p:cNvPr>
          <p:cNvSpPr txBox="1"/>
          <p:nvPr/>
        </p:nvSpPr>
        <p:spPr>
          <a:xfrm>
            <a:off x="307993" y="-125291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We propose a two-level representation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96970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TextShape 2"/>
          <p:cNvSpPr txBox="1"/>
          <p:nvPr/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4DD73-726F-1D46-BA07-FDD1EB188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032" y="1212482"/>
            <a:ext cx="7395409" cy="19689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077D04-73DB-2948-9F44-2500DB3D2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722" y="3190038"/>
            <a:ext cx="8187824" cy="17736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8C796D-AB01-0C44-86F2-26D33E34A7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661"/>
          <a:stretch/>
        </p:blipFill>
        <p:spPr>
          <a:xfrm>
            <a:off x="2836443" y="4840370"/>
            <a:ext cx="7367590" cy="19053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CBFD91-5C65-7D48-A592-5596D28B3C9E}"/>
              </a:ext>
            </a:extLst>
          </p:cNvPr>
          <p:cNvSpPr txBox="1"/>
          <p:nvPr/>
        </p:nvSpPr>
        <p:spPr>
          <a:xfrm>
            <a:off x="721895" y="13475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Micrograph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8DA7BE5C-7BE7-1246-968C-37A236A5F6A6}"/>
              </a:ext>
            </a:extLst>
          </p:cNvPr>
          <p:cNvSpPr/>
          <p:nvPr/>
        </p:nvSpPr>
        <p:spPr>
          <a:xfrm>
            <a:off x="1171074" y="2181727"/>
            <a:ext cx="208548" cy="2518610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53A810-00EE-4047-B47F-7CE35DAD0AD4}"/>
              </a:ext>
            </a:extLst>
          </p:cNvPr>
          <p:cNvSpPr txBox="1"/>
          <p:nvPr/>
        </p:nvSpPr>
        <p:spPr>
          <a:xfrm>
            <a:off x="393032" y="5189622"/>
            <a:ext cx="19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Set of descriptors</a:t>
            </a:r>
          </a:p>
          <a:p>
            <a:r>
              <a:rPr lang="en-US" dirty="0"/>
              <a:t>/features</a:t>
            </a:r>
          </a:p>
        </p:txBody>
      </p:sp>
      <p:sp>
        <p:nvSpPr>
          <p:cNvPr id="11" name="TextShape 1">
            <a:extLst>
              <a:ext uri="{FF2B5EF4-FFF2-40B4-BE49-F238E27FC236}">
                <a16:creationId xmlns:a16="http://schemas.microsoft.com/office/drawing/2014/main" id="{E7752811-E6A5-F247-AE31-E7236F4E17DD}"/>
              </a:ext>
            </a:extLst>
          </p:cNvPr>
          <p:cNvSpPr txBox="1"/>
          <p:nvPr/>
        </p:nvSpPr>
        <p:spPr>
          <a:xfrm>
            <a:off x="307992" y="-125291"/>
            <a:ext cx="11884007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From micrograph to set of statistics and descriptors</a:t>
            </a:r>
            <a:endParaRPr lang="en-US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6">
            <a:extLst>
              <a:ext uri="{FF2B5EF4-FFF2-40B4-BE49-F238E27FC236}">
                <a16:creationId xmlns:a16="http://schemas.microsoft.com/office/drawing/2014/main" id="{5ED0F730-3C91-BA42-AB3C-D617980B9DAC}"/>
              </a:ext>
            </a:extLst>
          </p:cNvPr>
          <p:cNvSpPr txBox="1"/>
          <p:nvPr/>
        </p:nvSpPr>
        <p:spPr>
          <a:xfrm>
            <a:off x="2904711" y="3636213"/>
            <a:ext cx="12979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Graph={V,E}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32CA076-A505-A643-BE40-A9B354EACEE5}"/>
              </a:ext>
            </a:extLst>
          </p:cNvPr>
          <p:cNvGrpSpPr/>
          <p:nvPr/>
        </p:nvGrpSpPr>
        <p:grpSpPr>
          <a:xfrm>
            <a:off x="284479" y="1515195"/>
            <a:ext cx="2552792" cy="1944180"/>
            <a:chOff x="186916" y="682789"/>
            <a:chExt cx="1581412" cy="134921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4A08E38-BC4E-D04A-92B2-F3FC03A85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6916" y="682789"/>
              <a:ext cx="1581412" cy="13110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3DE9A0F-0ECE-C14B-8866-0DE2886C4834}"/>
                </a:ext>
              </a:extLst>
            </p:cNvPr>
            <p:cNvSpPr/>
            <p:nvPr/>
          </p:nvSpPr>
          <p:spPr>
            <a:xfrm>
              <a:off x="1346200" y="690880"/>
              <a:ext cx="416560" cy="13411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194" name="TextBox 17">
            <a:extLst>
              <a:ext uri="{FF2B5EF4-FFF2-40B4-BE49-F238E27FC236}">
                <a16:creationId xmlns:a16="http://schemas.microsoft.com/office/drawing/2014/main" id="{886669D8-2D1D-8046-86EB-00C7EDC74E7A}"/>
              </a:ext>
            </a:extLst>
          </p:cNvPr>
          <p:cNvSpPr txBox="1"/>
          <p:nvPr/>
        </p:nvSpPr>
        <p:spPr>
          <a:xfrm>
            <a:off x="202931" y="3546062"/>
            <a:ext cx="151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Microstructure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C47ED6B-8F24-D243-89DE-59016F106A92}"/>
              </a:ext>
            </a:extLst>
          </p:cNvPr>
          <p:cNvGrpSpPr/>
          <p:nvPr/>
        </p:nvGrpSpPr>
        <p:grpSpPr>
          <a:xfrm>
            <a:off x="2952442" y="1667724"/>
            <a:ext cx="1883876" cy="1792855"/>
            <a:chOff x="2742697" y="714149"/>
            <a:chExt cx="1096391" cy="109831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E9E3B6E-5FE4-6E4E-A551-D0B334573174}"/>
                </a:ext>
              </a:extLst>
            </p:cNvPr>
            <p:cNvGrpSpPr/>
            <p:nvPr/>
          </p:nvGrpSpPr>
          <p:grpSpPr>
            <a:xfrm>
              <a:off x="2742697" y="714149"/>
              <a:ext cx="1096391" cy="218321"/>
              <a:chOff x="2761747" y="714149"/>
              <a:chExt cx="1096391" cy="218321"/>
            </a:xfrm>
          </p:grpSpPr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B41A59C9-E4C8-5940-B055-7C85B1F5C477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9" name="Oval 188">
                  <a:extLst>
                    <a:ext uri="{FF2B5EF4-FFF2-40B4-BE49-F238E27FC236}">
                      <a16:creationId xmlns:a16="http://schemas.microsoft.com/office/drawing/2014/main" id="{B6BB8926-3E88-3247-9BAF-CF8DEF6F1C7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041F397B-E808-2741-A8E1-4F5BAE62E8FE}"/>
                    </a:ext>
                  </a:extLst>
                </p:cNvPr>
                <p:cNvCxnSpPr>
                  <a:stCxn id="40" idx="6"/>
                </p:cNvCxnSpPr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7BE6AD46-4784-E047-AB00-DDBB246C8DEC}"/>
                    </a:ext>
                  </a:extLst>
                </p:cNvPr>
                <p:cNvCxnSpPr>
                  <a:stCxn id="40" idx="4"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B0573D3A-3AA1-E54C-A83F-D488661CFCF9}"/>
                    </a:ext>
                  </a:extLst>
                </p:cNvPr>
                <p:cNvCxnSpPr>
                  <a:stCxn id="40" idx="5"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ACEB72FE-6A5B-2D44-96A3-015CFD13093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8F9B0AEE-D9FB-F744-8173-C940B91CDA34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4" name="Oval 183">
                  <a:extLst>
                    <a:ext uri="{FF2B5EF4-FFF2-40B4-BE49-F238E27FC236}">
                      <a16:creationId xmlns:a16="http://schemas.microsoft.com/office/drawing/2014/main" id="{5BC468EE-58A9-544F-8E93-FDC6A727DF3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5043DA19-9F37-F648-AB60-C5995FDF85C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CAD1CAE3-46C8-1946-BDCD-101D7870BD7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C2E68CB3-3AB6-4D4B-A61E-20125D5B78B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5D0A26AB-BD82-FB4E-B1B7-ECDA8021AF1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77853DA8-AAF8-344F-BA0E-580A8140776C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9" name="Oval 178">
                  <a:extLst>
                    <a:ext uri="{FF2B5EF4-FFF2-40B4-BE49-F238E27FC236}">
                      <a16:creationId xmlns:a16="http://schemas.microsoft.com/office/drawing/2014/main" id="{AD3C1EC1-E134-1741-B237-0BC5B9A60F0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8B69CD57-CC0D-914B-A6B4-8336008CBD61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38F7CCCC-EF5A-804D-917C-B249E4F7D25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>
                  <a:extLst>
                    <a:ext uri="{FF2B5EF4-FFF2-40B4-BE49-F238E27FC236}">
                      <a16:creationId xmlns:a16="http://schemas.microsoft.com/office/drawing/2014/main" id="{B591DA39-F441-564D-932E-B74506F1B9D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>
                  <a:extLst>
                    <a:ext uri="{FF2B5EF4-FFF2-40B4-BE49-F238E27FC236}">
                      <a16:creationId xmlns:a16="http://schemas.microsoft.com/office/drawing/2014/main" id="{F561654E-307D-ED49-8A09-B0042960156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098B7E92-3470-3948-88DC-20830BBDCF54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4CDC33F7-83BE-C34D-97E0-493EAEEA1E6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45063015-A778-254C-9709-2E5441CE5D11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32850083-4B44-7E41-90BF-88B4D6180A6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B13230FA-7494-C642-B818-627E69B02CF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>
                  <a:extLst>
                    <a:ext uri="{FF2B5EF4-FFF2-40B4-BE49-F238E27FC236}">
                      <a16:creationId xmlns:a16="http://schemas.microsoft.com/office/drawing/2014/main" id="{ADE15183-9D57-0443-A9ED-BDF5C53B9A1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E897BB35-E50D-474E-B433-E1E8F6B5ABF6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3AE92FDF-61D2-E94F-B938-2166C281145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7A898AC3-A0AA-904B-84C5-77E12D4A1E2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65739108-10DD-9845-A106-994417F93FC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36D81E52-297B-F84F-882D-11F29EC8D7C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CEFD0EAF-6362-9445-A84A-0181B9C93BC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C24DDE36-5B06-3D4C-91FA-A1C467FFBEC9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605406D7-D302-544A-974F-F495052BC6C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BD64FB7A-3D8F-AA48-9C05-E2FA5882325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E08A514-9A0F-1A4D-8908-90EDC9607BED}"/>
                </a:ext>
              </a:extLst>
            </p:cNvPr>
            <p:cNvGrpSpPr/>
            <p:nvPr/>
          </p:nvGrpSpPr>
          <p:grpSpPr>
            <a:xfrm>
              <a:off x="2742697" y="907824"/>
              <a:ext cx="1096391" cy="218321"/>
              <a:chOff x="2761747" y="714149"/>
              <a:chExt cx="1096391" cy="218321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D7D3E358-59D9-0542-B5B2-7C3D744980CF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6" name="Oval 155">
                  <a:extLst>
                    <a:ext uri="{FF2B5EF4-FFF2-40B4-BE49-F238E27FC236}">
                      <a16:creationId xmlns:a16="http://schemas.microsoft.com/office/drawing/2014/main" id="{1574DDBF-480F-F34E-ACC4-63840DE1B20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7" name="Straight Connector 156">
                  <a:extLst>
                    <a:ext uri="{FF2B5EF4-FFF2-40B4-BE49-F238E27FC236}">
                      <a16:creationId xmlns:a16="http://schemas.microsoft.com/office/drawing/2014/main" id="{DDD57794-00AC-8845-860E-A78D3E9752F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CF261DE8-5FC3-C246-890B-AE65F246C54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2398D2AF-0B51-B24A-8CA1-972D56C26FE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41105531-BB41-FC42-AA5C-BE8E95E6020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728C7FF4-FC78-9846-9E0C-29B0FAFD059B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C74C96B2-9E9B-084D-B2D7-D2FE71DD76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2" name="Straight Connector 151">
                  <a:extLst>
                    <a:ext uri="{FF2B5EF4-FFF2-40B4-BE49-F238E27FC236}">
                      <a16:creationId xmlns:a16="http://schemas.microsoft.com/office/drawing/2014/main" id="{06B2D37B-BB8D-154F-9DEF-398FFCFF9B4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Straight Connector 152">
                  <a:extLst>
                    <a:ext uri="{FF2B5EF4-FFF2-40B4-BE49-F238E27FC236}">
                      <a16:creationId xmlns:a16="http://schemas.microsoft.com/office/drawing/2014/main" id="{1F87A9D3-35E3-654B-92D7-8B613F8F2BF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Straight Connector 153">
                  <a:extLst>
                    <a:ext uri="{FF2B5EF4-FFF2-40B4-BE49-F238E27FC236}">
                      <a16:creationId xmlns:a16="http://schemas.microsoft.com/office/drawing/2014/main" id="{39ACE1FB-D0CB-1A4D-82DC-AF28EB5117F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Straight Connector 154">
                  <a:extLst>
                    <a:ext uri="{FF2B5EF4-FFF2-40B4-BE49-F238E27FC236}">
                      <a16:creationId xmlns:a16="http://schemas.microsoft.com/office/drawing/2014/main" id="{05118FE7-33F1-9341-95C5-C7825D28B255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5DED1CC-544C-0E46-B6F7-2A249521F9DA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9193FE5F-7BB8-9444-B305-5D7AF4E0592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485CC6AB-5745-1A42-AD36-CA1FE1236D1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DB276C6D-893E-C54C-9805-131E8DF6AAD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5B23DCBC-236C-9C4A-89C2-29A00CC8AE9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2169A104-EDD3-3349-94FB-F3015406F3F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BD1D4E35-E8E0-9348-95C5-86A68C322A1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41" name="Oval 140">
                  <a:extLst>
                    <a:ext uri="{FF2B5EF4-FFF2-40B4-BE49-F238E27FC236}">
                      <a16:creationId xmlns:a16="http://schemas.microsoft.com/office/drawing/2014/main" id="{73ECE257-6BA2-E343-BA0C-F8693DDFA4C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4CD9F322-5A6D-B043-B2EE-10F9B7500C8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905AFA82-16EC-B145-A049-43041C27FF5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01CB26C6-284E-4943-8EAF-FB43E4EB0D9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FADEA365-1F42-A047-BAF2-105FA2980D5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5B3FD802-DDE5-6B46-BB5B-DA9356A9D89D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4F14408C-781D-4C44-8A36-7778918068A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872E45B7-B79D-D446-AD82-C0EFF9CEEBA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33147607-D90F-CF4C-AD27-1C1119DB148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B79E116E-9DD5-7B4F-9486-35185A9AFAE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E2E358BA-F945-9143-A289-44B1545E1850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B5E54A65-DC06-5541-AD2C-D0ABF383B41B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8F4CC6B8-A8C2-4945-80ED-BFC6AD015FF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B499ABD8-96F3-C049-854B-55C68DB2CD8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E395082-9C98-7549-8092-E6A1AC130A08}"/>
                </a:ext>
              </a:extLst>
            </p:cNvPr>
            <p:cNvGrpSpPr/>
            <p:nvPr/>
          </p:nvGrpSpPr>
          <p:grpSpPr>
            <a:xfrm>
              <a:off x="2742697" y="1101499"/>
              <a:ext cx="1096391" cy="218321"/>
              <a:chOff x="2761747" y="714149"/>
              <a:chExt cx="1096391" cy="218321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05589ADD-A365-EC44-890C-0EF53F4D415D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980BCFA7-587D-4B4E-885F-8A0D8A08B6C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24" name="Straight Connector 123">
                  <a:extLst>
                    <a:ext uri="{FF2B5EF4-FFF2-40B4-BE49-F238E27FC236}">
                      <a16:creationId xmlns:a16="http://schemas.microsoft.com/office/drawing/2014/main" id="{073426F3-38BA-C74F-9D80-05499A289BA2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>
                  <a:extLst>
                    <a:ext uri="{FF2B5EF4-FFF2-40B4-BE49-F238E27FC236}">
                      <a16:creationId xmlns:a16="http://schemas.microsoft.com/office/drawing/2014/main" id="{D6231BAB-A655-664F-B087-574DEDE82FE0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51F26375-0AFB-044A-8E7E-8E8D78B3EEA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0FCBCC52-0AB8-174F-966F-9B1865D38EB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30D6DBA0-39DF-F549-BD6F-469D3BA74F1E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820DA57E-EB99-584A-8FC2-8065F612F5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1F76D5AE-465E-4E4B-89D9-D24AC2B456B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3DE27E85-43F8-874D-8CB7-C0894915B08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FCE90B14-30DE-E649-9DA9-309AA4B3373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>
                  <a:extLst>
                    <a:ext uri="{FF2B5EF4-FFF2-40B4-BE49-F238E27FC236}">
                      <a16:creationId xmlns:a16="http://schemas.microsoft.com/office/drawing/2014/main" id="{CBCEFE2B-2179-6647-A9AA-591865C5D52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39EB3AF-3231-7940-97EA-AA3F03E06417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FECC3694-8550-2A43-B951-DEBA381B1CC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DD9385F-A8CE-5D4E-9684-4B58D42BBF9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5840E999-AD45-2F46-947D-BE46C7ABC70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C2484A17-5407-A145-9634-CCD86B07E2C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ADBE7B8A-1FD3-824C-9236-88689A0271E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C755FF5F-4AEE-6944-AF47-89915B9445EF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841F9DD5-86EA-D94F-88A1-BE4CB3853D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9D823346-324E-8D4A-B9D6-918913937D8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30FA967C-93C0-714D-BE65-2D63DD82DFD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F9E3371C-868F-6245-834A-A26F5C2EE70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9812B5DD-2DB5-2D47-97D9-1B2E02D375F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1B776229-6DE7-DA4B-A05D-89704CD7ADF2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88DAFD92-CCCF-8943-9E43-C2B4DD23C4B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2320599E-2CE8-F046-BC21-260B380AE0C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080FBF9E-393B-904A-BB57-9BB25899BB7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EA49D6DA-5678-F640-B1EA-910458C212C8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6288FAA5-51C6-D24C-95DA-2AA0DE504A4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DC310395-58DD-BA4B-A77E-8DCA5F5DCE7D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AE880CF0-58E2-DB4A-BDAD-0FCE7BF0ECB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F3D2068B-C916-1C46-A6D7-9B06AA8BE59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85670F5-D59C-2C41-B8EA-C06A0E139B61}"/>
                </a:ext>
              </a:extLst>
            </p:cNvPr>
            <p:cNvGrpSpPr/>
            <p:nvPr/>
          </p:nvGrpSpPr>
          <p:grpSpPr>
            <a:xfrm>
              <a:off x="2742697" y="1295174"/>
              <a:ext cx="1096391" cy="218321"/>
              <a:chOff x="2761747" y="714149"/>
              <a:chExt cx="1096391" cy="218321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2949A33-47AB-5144-84DE-2411888FE940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C0BCB790-CFAC-A34F-8270-6ED70646C1D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9372CF1E-6897-5E47-9117-A8B0AEF267B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E6726C15-BA37-E342-A1F7-C8ED60CB512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3541FBF7-0BE8-674D-9941-1E970352E96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9B663704-0606-AC4F-92B9-748EF79AF5A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3E37F3B-5C5A-C74C-A9C6-D31D3D053830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3980FA5A-564F-C246-890B-C9E6379878F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24B3C6E2-1367-224D-892A-35666FFA1A2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994FC3A1-73A3-6141-8F05-9FF86390807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276E3701-9C42-394E-9D9B-B530440BD25D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221B60A8-2767-554C-A805-FAA6619F2BD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8F71430C-BA8B-4F4F-AA39-A13D56E81331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460B521E-B60E-DE4C-9A6D-D4F9E6DB6EE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7B00BEC4-65D5-314F-A4BC-FDDDFF01F75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A865007C-E4C1-734C-86B5-5CFA0D74403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0F5AD38D-1ED9-2B48-879B-49FE452D32C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7A95F474-8D86-4540-A335-9378C5FA2B3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3CE561D4-175B-F94E-80DF-DA814AEE3E74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42DC7F0A-F402-2B42-ADFF-A77D51FDE12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9C4763AF-8138-644C-932A-FA254A8492C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CDA0546E-5690-0A4E-8B2D-58E8BB67EA1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1EAC409F-6597-B646-BC03-F1D57F17F4D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B8D0F2A2-7B64-9443-A6DC-BBE508F6D7C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F4ED2F4B-CBF6-B046-84CA-4A8ECFE5096D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B0DB7132-B1FD-124A-9233-14BB56EA293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923A0266-71D4-9B44-9AC1-3E3DED7D689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5BE43D47-F6EE-7141-B584-7199A2D8CB1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924355D8-897B-1241-ACF4-733F3B424E2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918EA0A4-6734-BB42-B7BB-50AC4DEBE960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E2474687-B7F9-9B4A-A691-EB1256DAE215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241D3DD-9062-7F4A-9364-32720791CEC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BCC4595-DA80-1846-B413-C12B870E57C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2FAB776-FC93-694F-B215-EFE05B9B4756}"/>
                </a:ext>
              </a:extLst>
            </p:cNvPr>
            <p:cNvGrpSpPr/>
            <p:nvPr/>
          </p:nvGrpSpPr>
          <p:grpSpPr>
            <a:xfrm>
              <a:off x="2742697" y="1488849"/>
              <a:ext cx="1096391" cy="218321"/>
              <a:chOff x="2761747" y="714149"/>
              <a:chExt cx="1096391" cy="218321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39A9DFD5-8017-CE4F-996B-B7B0009C2A82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8F3AF22-D4ED-F44D-A63F-6B5C800872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1400E774-988B-8646-A0BA-732493FBD2C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508A5CCC-5ACD-0943-ABA9-43FB536DC86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A9D27DFA-E437-6D41-8A92-00CD3C876D0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4FF2F1C1-E995-D24C-9B10-195E6E30888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8A834AC-8981-6C47-9F52-3E38143A71B6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1577C7E5-8721-C049-A4C1-2F350C602C4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41E877B6-9A6B-2F46-85CA-BB6017BC590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17B5C112-DDD2-DD4A-8A12-9B281D9D65A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EFE32F30-E7A0-3144-9ECD-5680541775A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B5E2509C-91AF-D14F-A774-9DFAFC5823C2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8E8FC85F-41AB-2A4F-B6D1-EC6374875387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F9932ECA-CD04-5C4A-9868-83C5CAF6AF8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316D1735-CE03-7C42-90A1-A822CC22D841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A31DF4E8-F9B0-A446-946B-13E5843E526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C16F7CBB-A2BA-614F-9A55-87FA7ED6B92E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35F45F74-4EF9-3947-B38B-C625CDD28DA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90754D0C-DA62-C64D-8DCF-168CEA20265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1A77EA59-0CD3-964C-8586-C1CCF83411F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99567FB4-EB03-4B49-B8FF-E7586DC7430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F5C83739-E82C-6646-8C1D-24D310012F4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B238C962-C804-9B47-AE9C-CBFD6E533B4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BE4853FD-3E76-7A43-AA31-66B8E82C8F4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42DB1D86-1908-1D46-B068-E9613BFD4FD6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2965921F-33F8-F04F-8A56-2C80859DEE4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18FC257C-1160-2B41-8397-A89C3CED9AE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E8AA9E97-EA5E-B948-A7F3-3430BF67186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D6770B55-333C-864C-8AC5-0BBDED58B977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F2C14EFD-CDB5-DD49-A88D-50E3CD3BB97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88C418B7-0126-A746-8C45-0CBB64149D8A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B01A8CDD-EDDF-BD42-B704-DF448E56CC1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8E8B4FF7-FA3B-A04B-A7AA-7051E00D617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7D3CB9B-7356-1943-BB73-7DEA9B8D8FF3}"/>
                </a:ext>
              </a:extLst>
            </p:cNvPr>
            <p:cNvGrpSpPr/>
            <p:nvPr/>
          </p:nvGrpSpPr>
          <p:grpSpPr>
            <a:xfrm>
              <a:off x="2742697" y="1685699"/>
              <a:ext cx="1096391" cy="126765"/>
              <a:chOff x="2761747" y="714149"/>
              <a:chExt cx="1096391" cy="126765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853E56E-A83B-E746-92B3-11B0F1E873C5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666616FC-9A8C-5349-AAC8-64D04710296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639A473E-0266-2145-811F-9CE20F76821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442B1B9-388C-CC41-9C47-EF58134F27CD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54B9CC4D-DDE7-AC4E-B13E-86ABA83334B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F477DABD-1748-724A-BE74-3BD1A4C43BF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3DFE3E9-D6CD-7747-A222-F0A75D5AEB9A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CD323583-9F48-7D4A-A46E-9ECD4281A76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E2784B76-5BB9-A74B-AE62-5A2CE33F862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876B8DA5-3521-C145-8906-5E1ACCEED034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09926F48-151F-7440-9D25-FA72BA69587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E2D66D0C-3A57-7E47-A395-898677E6A0F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1E9E5BE7-7C9E-334C-8EA8-6B4158A2E26D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A6BAA592-B2C0-0F4D-9916-EBCCD3F64C3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FD9DB19B-71FA-4D43-822E-C339FB69E62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A4CF7E5-839C-1D43-AFD4-F2F6A52D60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195" name="TextBox 214">
            <a:extLst>
              <a:ext uri="{FF2B5EF4-FFF2-40B4-BE49-F238E27FC236}">
                <a16:creationId xmlns:a16="http://schemas.microsoft.com/office/drawing/2014/main" id="{60BF9298-CC14-0844-9E17-A25D96DE53A4}"/>
              </a:ext>
            </a:extLst>
          </p:cNvPr>
          <p:cNvSpPr txBox="1"/>
          <p:nvPr/>
        </p:nvSpPr>
        <p:spPr>
          <a:xfrm>
            <a:off x="83243" y="4156198"/>
            <a:ext cx="507206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Steps involved: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For each voxel in the microstructure image create vertex in graph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Connect vertices in the graph following neighborhood of the image (first and second order neighbors)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Filter graph and query the graph</a:t>
            </a:r>
          </a:p>
          <a:p>
            <a:pPr marL="285750" indent="-285750">
              <a:buFontTx/>
              <a:buChar char="-"/>
            </a:pP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37" name="Group 336">
            <a:extLst>
              <a:ext uri="{FF2B5EF4-FFF2-40B4-BE49-F238E27FC236}">
                <a16:creationId xmlns:a16="http://schemas.microsoft.com/office/drawing/2014/main" id="{6A0D08F2-5E22-AA46-B9C2-DD740198A03F}"/>
              </a:ext>
            </a:extLst>
          </p:cNvPr>
          <p:cNvGrpSpPr/>
          <p:nvPr/>
        </p:nvGrpSpPr>
        <p:grpSpPr>
          <a:xfrm>
            <a:off x="7749513" y="1720021"/>
            <a:ext cx="1883876" cy="1792855"/>
            <a:chOff x="7749513" y="1720021"/>
            <a:chExt cx="1883876" cy="1792855"/>
          </a:xfrm>
        </p:grpSpPr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25DD3EDC-A765-DD42-BB1F-9C160DA0109A}"/>
                </a:ext>
              </a:extLst>
            </p:cNvPr>
            <p:cNvGrpSpPr/>
            <p:nvPr/>
          </p:nvGrpSpPr>
          <p:grpSpPr>
            <a:xfrm>
              <a:off x="7749513" y="1720021"/>
              <a:ext cx="1883876" cy="356380"/>
              <a:chOff x="2761747" y="714149"/>
              <a:chExt cx="1096391" cy="218321"/>
            </a:xfrm>
          </p:grpSpPr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B247BA9E-7212-4542-8B34-5714F5DF701F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31F45BA0-C3A8-954B-97CA-28B6509A5C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33" name="Straight Connector 332">
                  <a:extLst>
                    <a:ext uri="{FF2B5EF4-FFF2-40B4-BE49-F238E27FC236}">
                      <a16:creationId xmlns:a16="http://schemas.microsoft.com/office/drawing/2014/main" id="{300A85CE-198D-9144-A4CD-B4B90AD661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>
                  <a:extLst>
                    <a:ext uri="{FF2B5EF4-FFF2-40B4-BE49-F238E27FC236}">
                      <a16:creationId xmlns:a16="http://schemas.microsoft.com/office/drawing/2014/main" id="{BF99AE0E-2C5B-3547-B1B6-2BB72BE38C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1" name="Group 310">
                <a:extLst>
                  <a:ext uri="{FF2B5EF4-FFF2-40B4-BE49-F238E27FC236}">
                    <a16:creationId xmlns:a16="http://schemas.microsoft.com/office/drawing/2014/main" id="{479F9135-4885-AA49-AADE-244306A91AEA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324A180C-D3D0-E54A-827D-625869E5C87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31" name="Straight Connector 330">
                  <a:extLst>
                    <a:ext uri="{FF2B5EF4-FFF2-40B4-BE49-F238E27FC236}">
                      <a16:creationId xmlns:a16="http://schemas.microsoft.com/office/drawing/2014/main" id="{090441FD-3133-A141-8D51-D7487BAFEDA0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23B37757-A4AF-764B-9605-50817C3DC6B9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F928FBF2-8B98-3641-8736-A994A0669EE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26" name="Straight Connector 325">
                  <a:extLst>
                    <a:ext uri="{FF2B5EF4-FFF2-40B4-BE49-F238E27FC236}">
                      <a16:creationId xmlns:a16="http://schemas.microsoft.com/office/drawing/2014/main" id="{02D0968F-2E8E-6A4F-B18A-62480204E49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7" name="Straight Connector 326">
                  <a:extLst>
                    <a:ext uri="{FF2B5EF4-FFF2-40B4-BE49-F238E27FC236}">
                      <a16:creationId xmlns:a16="http://schemas.microsoft.com/office/drawing/2014/main" id="{E0FEE48F-ADA3-8F43-81C1-1471154CE26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Straight Connector 327">
                  <a:extLst>
                    <a:ext uri="{FF2B5EF4-FFF2-40B4-BE49-F238E27FC236}">
                      <a16:creationId xmlns:a16="http://schemas.microsoft.com/office/drawing/2014/main" id="{FC710BB1-C7B5-9940-B8F3-0DC92ECA178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9" name="Straight Connector 328">
                  <a:extLst>
                    <a:ext uri="{FF2B5EF4-FFF2-40B4-BE49-F238E27FC236}">
                      <a16:creationId xmlns:a16="http://schemas.microsoft.com/office/drawing/2014/main" id="{746A731D-E62F-804E-AB7E-A8F3E4DFC40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1540B989-6A5A-034C-8F0B-A428DD450D9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958FA4DD-9F9C-244F-9BF7-903A81CD17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22" name="Straight Connector 321">
                  <a:extLst>
                    <a:ext uri="{FF2B5EF4-FFF2-40B4-BE49-F238E27FC236}">
                      <a16:creationId xmlns:a16="http://schemas.microsoft.com/office/drawing/2014/main" id="{BF2E4208-BBA0-754F-B595-3EAFD48DE71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3" name="Straight Connector 322">
                  <a:extLst>
                    <a:ext uri="{FF2B5EF4-FFF2-40B4-BE49-F238E27FC236}">
                      <a16:creationId xmlns:a16="http://schemas.microsoft.com/office/drawing/2014/main" id="{0207E170-7CE4-AF40-A464-D97CB858DEA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4" name="Straight Connector 323">
                  <a:extLst>
                    <a:ext uri="{FF2B5EF4-FFF2-40B4-BE49-F238E27FC236}">
                      <a16:creationId xmlns:a16="http://schemas.microsoft.com/office/drawing/2014/main" id="{D1B69577-0298-7D41-8171-8A8788D572E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8515D627-D9DE-464B-AD38-DDB1B4A6A697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2BA39804-9CD9-5440-84CA-4B1BCCFD8F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19" name="Straight Connector 318">
                  <a:extLst>
                    <a:ext uri="{FF2B5EF4-FFF2-40B4-BE49-F238E27FC236}">
                      <a16:creationId xmlns:a16="http://schemas.microsoft.com/office/drawing/2014/main" id="{B79B23D8-8636-6947-81AD-19F3D007F94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Straight Connector 319">
                  <a:extLst>
                    <a:ext uri="{FF2B5EF4-FFF2-40B4-BE49-F238E27FC236}">
                      <a16:creationId xmlns:a16="http://schemas.microsoft.com/office/drawing/2014/main" id="{EA2A36F0-17B3-F74D-BA6D-8F41970CB96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575941D3-F5B9-2C40-B631-90F2E0713907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16" name="Oval 315">
                  <a:extLst>
                    <a:ext uri="{FF2B5EF4-FFF2-40B4-BE49-F238E27FC236}">
                      <a16:creationId xmlns:a16="http://schemas.microsoft.com/office/drawing/2014/main" id="{BE06BCDB-BCB8-CF4F-B3D8-A6C136446D4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17" name="Straight Connector 316">
                  <a:extLst>
                    <a:ext uri="{FF2B5EF4-FFF2-40B4-BE49-F238E27FC236}">
                      <a16:creationId xmlns:a16="http://schemas.microsoft.com/office/drawing/2014/main" id="{F24932FE-8CC3-DC4E-9BE2-088E157080E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F317D182-0E7A-194B-B62C-FB012CFC163E}"/>
                </a:ext>
              </a:extLst>
            </p:cNvPr>
            <p:cNvGrpSpPr/>
            <p:nvPr/>
          </p:nvGrpSpPr>
          <p:grpSpPr>
            <a:xfrm>
              <a:off x="7749513" y="2036170"/>
              <a:ext cx="1883876" cy="356380"/>
              <a:chOff x="2761747" y="714149"/>
              <a:chExt cx="1096391" cy="218321"/>
            </a:xfrm>
          </p:grpSpPr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1614CEF3-50FE-3E48-B974-493EB7A64775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385A287B-8187-3D40-863D-DAE7C2440B5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06" name="Straight Connector 305">
                  <a:extLst>
                    <a:ext uri="{FF2B5EF4-FFF2-40B4-BE49-F238E27FC236}">
                      <a16:creationId xmlns:a16="http://schemas.microsoft.com/office/drawing/2014/main" id="{2B4327BE-0E23-E64E-B7C4-1FF1D853134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7" name="Straight Connector 306">
                  <a:extLst>
                    <a:ext uri="{FF2B5EF4-FFF2-40B4-BE49-F238E27FC236}">
                      <a16:creationId xmlns:a16="http://schemas.microsoft.com/office/drawing/2014/main" id="{7392F492-97B4-5740-8F68-5D2448B33B0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" name="Straight Connector 307">
                  <a:extLst>
                    <a:ext uri="{FF2B5EF4-FFF2-40B4-BE49-F238E27FC236}">
                      <a16:creationId xmlns:a16="http://schemas.microsoft.com/office/drawing/2014/main" id="{57E59631-31A0-2B49-807D-6EBC4F7602A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" name="Straight Connector 308">
                  <a:extLst>
                    <a:ext uri="{FF2B5EF4-FFF2-40B4-BE49-F238E27FC236}">
                      <a16:creationId xmlns:a16="http://schemas.microsoft.com/office/drawing/2014/main" id="{5E2EDCD0-71F4-9546-9BA4-A5B80EFC3AF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93CC2DB2-90B2-7449-92EC-85204F92BCAD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546B02C3-BBDC-B848-B82C-B384C550785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02" name="Straight Connector 301">
                  <a:extLst>
                    <a:ext uri="{FF2B5EF4-FFF2-40B4-BE49-F238E27FC236}">
                      <a16:creationId xmlns:a16="http://schemas.microsoft.com/office/drawing/2014/main" id="{C53FFFDD-2986-9043-B17A-21D291C4A42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Straight Connector 302">
                  <a:extLst>
                    <a:ext uri="{FF2B5EF4-FFF2-40B4-BE49-F238E27FC236}">
                      <a16:creationId xmlns:a16="http://schemas.microsoft.com/office/drawing/2014/main" id="{EFEC641F-BC03-E147-8D81-A5E0EC22E55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Straight Connector 303">
                  <a:extLst>
                    <a:ext uri="{FF2B5EF4-FFF2-40B4-BE49-F238E27FC236}">
                      <a16:creationId xmlns:a16="http://schemas.microsoft.com/office/drawing/2014/main" id="{EA7778B3-A7B0-134C-9EDC-B055BB3611A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8FACB5DD-F7E7-144F-9F1F-671730528E6E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68AF8007-8817-D541-BC3E-736C8F5CC3B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9" name="Straight Connector 298">
                  <a:extLst>
                    <a:ext uri="{FF2B5EF4-FFF2-40B4-BE49-F238E27FC236}">
                      <a16:creationId xmlns:a16="http://schemas.microsoft.com/office/drawing/2014/main" id="{F1B9217D-17C2-944B-AB63-90B7F686527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0" name="Straight Connector 299">
                  <a:extLst>
                    <a:ext uri="{FF2B5EF4-FFF2-40B4-BE49-F238E27FC236}">
                      <a16:creationId xmlns:a16="http://schemas.microsoft.com/office/drawing/2014/main" id="{4EEE700A-01F5-7540-922A-240BD3A9EFB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FC188AFE-0D2E-7B40-90CD-57307734572F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5FF453FC-EF02-3F49-8633-9EEFE818FE7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6" name="Straight Connector 295">
                  <a:extLst>
                    <a:ext uri="{FF2B5EF4-FFF2-40B4-BE49-F238E27FC236}">
                      <a16:creationId xmlns:a16="http://schemas.microsoft.com/office/drawing/2014/main" id="{E21EC91A-0176-CA49-8BDC-5196F42B8BD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7" name="Straight Connector 296">
                  <a:extLst>
                    <a:ext uri="{FF2B5EF4-FFF2-40B4-BE49-F238E27FC236}">
                      <a16:creationId xmlns:a16="http://schemas.microsoft.com/office/drawing/2014/main" id="{938D7A18-D417-8B43-8F89-D4A125AFBCD7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9" name="Group 288">
                <a:extLst>
                  <a:ext uri="{FF2B5EF4-FFF2-40B4-BE49-F238E27FC236}">
                    <a16:creationId xmlns:a16="http://schemas.microsoft.com/office/drawing/2014/main" id="{41CDE99A-9607-0C40-9EE9-5C3FC6C704C9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93" name="Oval 292">
                  <a:extLst>
                    <a:ext uri="{FF2B5EF4-FFF2-40B4-BE49-F238E27FC236}">
                      <a16:creationId xmlns:a16="http://schemas.microsoft.com/office/drawing/2014/main" id="{2AA98AA5-1F6E-DE47-A39F-965BF01F446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4" name="Straight Connector 293">
                  <a:extLst>
                    <a:ext uri="{FF2B5EF4-FFF2-40B4-BE49-F238E27FC236}">
                      <a16:creationId xmlns:a16="http://schemas.microsoft.com/office/drawing/2014/main" id="{931C0009-7CBB-AC4D-AA61-3D5A9F44E61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D76D002D-FD78-DB49-8CD6-F3FB48731738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91" name="Oval 290">
                  <a:extLst>
                    <a:ext uri="{FF2B5EF4-FFF2-40B4-BE49-F238E27FC236}">
                      <a16:creationId xmlns:a16="http://schemas.microsoft.com/office/drawing/2014/main" id="{4E4CE1DC-0424-9448-A1D5-E29555407DE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2" name="Straight Connector 291">
                  <a:extLst>
                    <a:ext uri="{FF2B5EF4-FFF2-40B4-BE49-F238E27FC236}">
                      <a16:creationId xmlns:a16="http://schemas.microsoft.com/office/drawing/2014/main" id="{2706287C-ED5F-0844-9DF1-910E6994AA4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20D4E9C8-27FF-0B47-A80E-06DA9958E6F1}"/>
                </a:ext>
              </a:extLst>
            </p:cNvPr>
            <p:cNvGrpSpPr/>
            <p:nvPr/>
          </p:nvGrpSpPr>
          <p:grpSpPr>
            <a:xfrm>
              <a:off x="7749513" y="2352319"/>
              <a:ext cx="1883876" cy="356380"/>
              <a:chOff x="2761747" y="714149"/>
              <a:chExt cx="1096391" cy="218321"/>
            </a:xfrm>
          </p:grpSpPr>
          <p:grpSp>
            <p:nvGrpSpPr>
              <p:cNvPr id="259" name="Group 258">
                <a:extLst>
                  <a:ext uri="{FF2B5EF4-FFF2-40B4-BE49-F238E27FC236}">
                    <a16:creationId xmlns:a16="http://schemas.microsoft.com/office/drawing/2014/main" id="{2AA519AA-C1B1-AF4B-8333-9D9D67E3745D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53ADD8C9-7053-C34C-B3E0-BF4DD024808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2" name="Straight Connector 281">
                  <a:extLst>
                    <a:ext uri="{FF2B5EF4-FFF2-40B4-BE49-F238E27FC236}">
                      <a16:creationId xmlns:a16="http://schemas.microsoft.com/office/drawing/2014/main" id="{E83E12D3-B315-DF4D-B638-49AF6F308C0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3" name="Straight Connector 282">
                  <a:extLst>
                    <a:ext uri="{FF2B5EF4-FFF2-40B4-BE49-F238E27FC236}">
                      <a16:creationId xmlns:a16="http://schemas.microsoft.com/office/drawing/2014/main" id="{1924EB08-13C7-8A49-9A1D-E0020693724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Straight Connector 283">
                  <a:extLst>
                    <a:ext uri="{FF2B5EF4-FFF2-40B4-BE49-F238E27FC236}">
                      <a16:creationId xmlns:a16="http://schemas.microsoft.com/office/drawing/2014/main" id="{9B1CD9E0-2EED-6146-8EB2-E8A7F3586DA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9A436371-1AC0-B148-976C-037C4EE8E637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253A9083-9FF4-DC48-8F63-A1438E68FD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83E12A8B-C00A-B44F-884A-51321D73AA1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0CBBA5B8-BABE-0B45-806A-A5C7F1B47D87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1B3E4BF0-DA39-6A48-B096-9BDC20B703F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76" name="Straight Connector 275">
                  <a:extLst>
                    <a:ext uri="{FF2B5EF4-FFF2-40B4-BE49-F238E27FC236}">
                      <a16:creationId xmlns:a16="http://schemas.microsoft.com/office/drawing/2014/main" id="{0383A479-7FAB-834D-A02C-B69027E8A68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Straight Connector 276">
                  <a:extLst>
                    <a:ext uri="{FF2B5EF4-FFF2-40B4-BE49-F238E27FC236}">
                      <a16:creationId xmlns:a16="http://schemas.microsoft.com/office/drawing/2014/main" id="{309054F6-5207-924E-93C6-65BE2F28339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2" name="Group 261">
                <a:extLst>
                  <a:ext uri="{FF2B5EF4-FFF2-40B4-BE49-F238E27FC236}">
                    <a16:creationId xmlns:a16="http://schemas.microsoft.com/office/drawing/2014/main" id="{60C86349-10CA-E64E-81A9-313E4357602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72" name="Oval 271">
                  <a:extLst>
                    <a:ext uri="{FF2B5EF4-FFF2-40B4-BE49-F238E27FC236}">
                      <a16:creationId xmlns:a16="http://schemas.microsoft.com/office/drawing/2014/main" id="{2A399448-75D5-C249-BD19-C0ED828BE5D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73" name="Straight Connector 272">
                  <a:extLst>
                    <a:ext uri="{FF2B5EF4-FFF2-40B4-BE49-F238E27FC236}">
                      <a16:creationId xmlns:a16="http://schemas.microsoft.com/office/drawing/2014/main" id="{FA366850-7F0D-DC42-834B-1F02914B6DA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>
                  <a:extLst>
                    <a:ext uri="{FF2B5EF4-FFF2-40B4-BE49-F238E27FC236}">
                      <a16:creationId xmlns:a16="http://schemas.microsoft.com/office/drawing/2014/main" id="{EA456C17-394E-7C41-B559-DA0E32043A3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3" name="Group 262">
                <a:extLst>
                  <a:ext uri="{FF2B5EF4-FFF2-40B4-BE49-F238E27FC236}">
                    <a16:creationId xmlns:a16="http://schemas.microsoft.com/office/drawing/2014/main" id="{F9C1C5D0-376C-1744-8A04-9A29784E17AA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67" name="Oval 266">
                  <a:extLst>
                    <a:ext uri="{FF2B5EF4-FFF2-40B4-BE49-F238E27FC236}">
                      <a16:creationId xmlns:a16="http://schemas.microsoft.com/office/drawing/2014/main" id="{DE32B69E-1CCA-E348-8614-681AD47B1F6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8" name="Straight Connector 267">
                  <a:extLst>
                    <a:ext uri="{FF2B5EF4-FFF2-40B4-BE49-F238E27FC236}">
                      <a16:creationId xmlns:a16="http://schemas.microsoft.com/office/drawing/2014/main" id="{67EC62F1-70D5-DA41-9574-65EBCDD2F6E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Straight Connector 268">
                  <a:extLst>
                    <a:ext uri="{FF2B5EF4-FFF2-40B4-BE49-F238E27FC236}">
                      <a16:creationId xmlns:a16="http://schemas.microsoft.com/office/drawing/2014/main" id="{B1ECE590-291E-3243-9A42-51C6646A373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>
                  <a:extLst>
                    <a:ext uri="{FF2B5EF4-FFF2-40B4-BE49-F238E27FC236}">
                      <a16:creationId xmlns:a16="http://schemas.microsoft.com/office/drawing/2014/main" id="{71F42A8B-A461-9448-8E43-192B9C8C7DD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" name="Straight Connector 270">
                  <a:extLst>
                    <a:ext uri="{FF2B5EF4-FFF2-40B4-BE49-F238E27FC236}">
                      <a16:creationId xmlns:a16="http://schemas.microsoft.com/office/drawing/2014/main" id="{8189690F-3D35-4B4E-B06C-D5E4A25D7B4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4" name="Group 263">
                <a:extLst>
                  <a:ext uri="{FF2B5EF4-FFF2-40B4-BE49-F238E27FC236}">
                    <a16:creationId xmlns:a16="http://schemas.microsoft.com/office/drawing/2014/main" id="{CF5A0152-E71E-3744-B9E2-CD6D5F6CF0D1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65" name="Oval 264">
                  <a:extLst>
                    <a:ext uri="{FF2B5EF4-FFF2-40B4-BE49-F238E27FC236}">
                      <a16:creationId xmlns:a16="http://schemas.microsoft.com/office/drawing/2014/main" id="{27655AC7-2CF1-1D44-9724-73C2B30231D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6" name="Straight Connector 265">
                  <a:extLst>
                    <a:ext uri="{FF2B5EF4-FFF2-40B4-BE49-F238E27FC236}">
                      <a16:creationId xmlns:a16="http://schemas.microsoft.com/office/drawing/2014/main" id="{A6E6E75E-479F-4045-8C9A-05C4E47F21D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3C7283FF-2716-0C41-8844-DF0A282CFCFB}"/>
                </a:ext>
              </a:extLst>
            </p:cNvPr>
            <p:cNvGrpSpPr/>
            <p:nvPr/>
          </p:nvGrpSpPr>
          <p:grpSpPr>
            <a:xfrm>
              <a:off x="7749513" y="2668468"/>
              <a:ext cx="1883876" cy="356380"/>
              <a:chOff x="2761747" y="714149"/>
              <a:chExt cx="1096391" cy="218321"/>
            </a:xfrm>
          </p:grpSpPr>
          <p:grpSp>
            <p:nvGrpSpPr>
              <p:cNvPr id="239" name="Group 238">
                <a:extLst>
                  <a:ext uri="{FF2B5EF4-FFF2-40B4-BE49-F238E27FC236}">
                    <a16:creationId xmlns:a16="http://schemas.microsoft.com/office/drawing/2014/main" id="{26B6972B-8C59-984D-8A20-9BC6143DAE80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57" name="Oval 256">
                  <a:extLst>
                    <a:ext uri="{FF2B5EF4-FFF2-40B4-BE49-F238E27FC236}">
                      <a16:creationId xmlns:a16="http://schemas.microsoft.com/office/drawing/2014/main" id="{BD3CFB8B-6E55-5840-8D24-BC02BD23688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58" name="Straight Connector 257">
                  <a:extLst>
                    <a:ext uri="{FF2B5EF4-FFF2-40B4-BE49-F238E27FC236}">
                      <a16:creationId xmlns:a16="http://schemas.microsoft.com/office/drawing/2014/main" id="{391AF6C2-17D3-2C4F-906E-6F150C5E202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E201697E-4E52-BD4E-9145-736F2F9AD675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808E93FF-07E2-7C4E-B122-56B87DCC336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54" name="Straight Connector 253">
                  <a:extLst>
                    <a:ext uri="{FF2B5EF4-FFF2-40B4-BE49-F238E27FC236}">
                      <a16:creationId xmlns:a16="http://schemas.microsoft.com/office/drawing/2014/main" id="{CEE70563-8130-8D4C-9CB2-2FD357D6075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Straight Connector 254">
                  <a:extLst>
                    <a:ext uri="{FF2B5EF4-FFF2-40B4-BE49-F238E27FC236}">
                      <a16:creationId xmlns:a16="http://schemas.microsoft.com/office/drawing/2014/main" id="{98B6D6A5-9680-E447-8BB9-5BAA16100CF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>
                  <a:extLst>
                    <a:ext uri="{FF2B5EF4-FFF2-40B4-BE49-F238E27FC236}">
                      <a16:creationId xmlns:a16="http://schemas.microsoft.com/office/drawing/2014/main" id="{59587C39-EC2A-474E-88B1-954DFEB5A05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834EE294-8219-D24D-BB6C-06A54212F7A9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50" name="Oval 249">
                  <a:extLst>
                    <a:ext uri="{FF2B5EF4-FFF2-40B4-BE49-F238E27FC236}">
                      <a16:creationId xmlns:a16="http://schemas.microsoft.com/office/drawing/2014/main" id="{4149AAED-18AB-3747-8D30-1865C84CC5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51" name="Straight Connector 250">
                  <a:extLst>
                    <a:ext uri="{FF2B5EF4-FFF2-40B4-BE49-F238E27FC236}">
                      <a16:creationId xmlns:a16="http://schemas.microsoft.com/office/drawing/2014/main" id="{AD5869C6-01FB-4040-8FC7-2FF29AF038B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Straight Connector 251">
                  <a:extLst>
                    <a:ext uri="{FF2B5EF4-FFF2-40B4-BE49-F238E27FC236}">
                      <a16:creationId xmlns:a16="http://schemas.microsoft.com/office/drawing/2014/main" id="{B69A6228-99D6-B44E-8259-A9758103F5D8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2" name="Group 241">
                <a:extLst>
                  <a:ext uri="{FF2B5EF4-FFF2-40B4-BE49-F238E27FC236}">
                    <a16:creationId xmlns:a16="http://schemas.microsoft.com/office/drawing/2014/main" id="{DEA342EA-813A-6344-A466-E5488B75577A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47" name="Oval 246">
                  <a:extLst>
                    <a:ext uri="{FF2B5EF4-FFF2-40B4-BE49-F238E27FC236}">
                      <a16:creationId xmlns:a16="http://schemas.microsoft.com/office/drawing/2014/main" id="{2AA14141-8179-464A-9012-0EDB6B894DB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8" name="Straight Connector 247">
                  <a:extLst>
                    <a:ext uri="{FF2B5EF4-FFF2-40B4-BE49-F238E27FC236}">
                      <a16:creationId xmlns:a16="http://schemas.microsoft.com/office/drawing/2014/main" id="{CDE320D5-764B-7A4C-B4FE-67C1DD39C8A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9" name="Straight Connector 248">
                  <a:extLst>
                    <a:ext uri="{FF2B5EF4-FFF2-40B4-BE49-F238E27FC236}">
                      <a16:creationId xmlns:a16="http://schemas.microsoft.com/office/drawing/2014/main" id="{432EB4CA-8254-3D41-B42F-32DAEB0E28C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3" name="Group 242">
                <a:extLst>
                  <a:ext uri="{FF2B5EF4-FFF2-40B4-BE49-F238E27FC236}">
                    <a16:creationId xmlns:a16="http://schemas.microsoft.com/office/drawing/2014/main" id="{0F404BAD-258B-9040-9E6C-074F7589292A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2CFA9B21-274A-6948-826C-92FC74F29BB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6" name="Straight Connector 245">
                  <a:extLst>
                    <a:ext uri="{FF2B5EF4-FFF2-40B4-BE49-F238E27FC236}">
                      <a16:creationId xmlns:a16="http://schemas.microsoft.com/office/drawing/2014/main" id="{4C64E539-9895-7149-AD42-692A4062CC2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119BF1F6-D5EF-6743-B4DC-F78C31A4101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C1443A51-8E75-0C4B-8A7A-F318E053665E}"/>
                </a:ext>
              </a:extLst>
            </p:cNvPr>
            <p:cNvGrpSpPr/>
            <p:nvPr/>
          </p:nvGrpSpPr>
          <p:grpSpPr>
            <a:xfrm>
              <a:off x="7749513" y="2984617"/>
              <a:ext cx="1883876" cy="356380"/>
              <a:chOff x="2761747" y="714149"/>
              <a:chExt cx="1096391" cy="218321"/>
            </a:xfrm>
          </p:grpSpPr>
          <p:grpSp>
            <p:nvGrpSpPr>
              <p:cNvPr id="217" name="Group 216">
                <a:extLst>
                  <a:ext uri="{FF2B5EF4-FFF2-40B4-BE49-F238E27FC236}">
                    <a16:creationId xmlns:a16="http://schemas.microsoft.com/office/drawing/2014/main" id="{5E1576D2-84D8-AF42-99DE-AFAA9FD0AAED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E00BDF80-8DBA-994E-B9BD-02DCB2C7B7D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8" name="Straight Connector 237">
                  <a:extLst>
                    <a:ext uri="{FF2B5EF4-FFF2-40B4-BE49-F238E27FC236}">
                      <a16:creationId xmlns:a16="http://schemas.microsoft.com/office/drawing/2014/main" id="{369A8EEC-73C4-E94C-A8E3-54CB64365C1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8" name="Group 217">
                <a:extLst>
                  <a:ext uri="{FF2B5EF4-FFF2-40B4-BE49-F238E27FC236}">
                    <a16:creationId xmlns:a16="http://schemas.microsoft.com/office/drawing/2014/main" id="{23026FC2-9A1C-BB4E-A699-5BB5294881F8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8A45B948-613C-914C-ABAC-1880EAC3DC5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D423DCD9-74F0-A249-9621-FD6A0D8D7962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1CBD723D-B0DF-3347-AA1C-00FE6374EFB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" name="Group 218">
                <a:extLst>
                  <a:ext uri="{FF2B5EF4-FFF2-40B4-BE49-F238E27FC236}">
                    <a16:creationId xmlns:a16="http://schemas.microsoft.com/office/drawing/2014/main" id="{4DF5CC91-F9D4-F044-BDA6-11E87B04956A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6A410F0B-0788-1A47-9BDA-19F137832BB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3" name="Straight Connector 232">
                  <a:extLst>
                    <a:ext uri="{FF2B5EF4-FFF2-40B4-BE49-F238E27FC236}">
                      <a16:creationId xmlns:a16="http://schemas.microsoft.com/office/drawing/2014/main" id="{6C9D737E-FE83-394B-8D5E-13E7E5546F9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E7E4FE67-7DF1-054C-91F5-8EEA5351A65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DF974B76-EFAC-3D4B-87C4-9551F400452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8" name="Straight Connector 227">
                  <a:extLst>
                    <a:ext uri="{FF2B5EF4-FFF2-40B4-BE49-F238E27FC236}">
                      <a16:creationId xmlns:a16="http://schemas.microsoft.com/office/drawing/2014/main" id="{B0A35FE3-EB5F-0A42-8CE7-ECF8FF4DB18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Straight Connector 228">
                  <a:extLst>
                    <a:ext uri="{FF2B5EF4-FFF2-40B4-BE49-F238E27FC236}">
                      <a16:creationId xmlns:a16="http://schemas.microsoft.com/office/drawing/2014/main" id="{91582C37-483B-7747-99A0-320140B942D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5F8C39C3-49A6-7D40-BF6E-9F66C6BF702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8BB73D85-5B26-604D-A765-E73CBA16D05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3FABA70C-0DBA-D341-AAD6-3B2FE22C02AE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23" name="Oval 222">
                  <a:extLst>
                    <a:ext uri="{FF2B5EF4-FFF2-40B4-BE49-F238E27FC236}">
                      <a16:creationId xmlns:a16="http://schemas.microsoft.com/office/drawing/2014/main" id="{232F6184-E930-6F4E-8FFD-9E48E06F0AE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4" name="Straight Connector 223">
                  <a:extLst>
                    <a:ext uri="{FF2B5EF4-FFF2-40B4-BE49-F238E27FC236}">
                      <a16:creationId xmlns:a16="http://schemas.microsoft.com/office/drawing/2014/main" id="{63C81C13-A60E-0243-BA2C-7F77F7B4268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Straight Connector 224">
                  <a:extLst>
                    <a:ext uri="{FF2B5EF4-FFF2-40B4-BE49-F238E27FC236}">
                      <a16:creationId xmlns:a16="http://schemas.microsoft.com/office/drawing/2014/main" id="{A6C9A258-9A19-5347-BBAB-63800D3575D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" name="Straight Connector 225">
                  <a:extLst>
                    <a:ext uri="{FF2B5EF4-FFF2-40B4-BE49-F238E27FC236}">
                      <a16:creationId xmlns:a16="http://schemas.microsoft.com/office/drawing/2014/main" id="{EBB80BF9-3E6A-4741-BB02-B05219D2D34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1655A240-954C-D442-B045-C51210FFB82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tx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31A2DD3E-0623-2943-86E4-45AC32ED7395}"/>
                </a:ext>
              </a:extLst>
            </p:cNvPr>
            <p:cNvGrpSpPr/>
            <p:nvPr/>
          </p:nvGrpSpPr>
          <p:grpSpPr>
            <a:xfrm>
              <a:off x="7749513" y="3305949"/>
              <a:ext cx="1883876" cy="206927"/>
              <a:chOff x="2761747" y="714149"/>
              <a:chExt cx="1096391" cy="126765"/>
            </a:xfrm>
          </p:grpSpPr>
          <p:grpSp>
            <p:nvGrpSpPr>
              <p:cNvPr id="203" name="Group 202">
                <a:extLst>
                  <a:ext uri="{FF2B5EF4-FFF2-40B4-BE49-F238E27FC236}">
                    <a16:creationId xmlns:a16="http://schemas.microsoft.com/office/drawing/2014/main" id="{67AB7CFB-86E4-A64F-84C5-8A30A82186CC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5" name="Oval 214">
                  <a:extLst>
                    <a:ext uri="{FF2B5EF4-FFF2-40B4-BE49-F238E27FC236}">
                      <a16:creationId xmlns:a16="http://schemas.microsoft.com/office/drawing/2014/main" id="{40DC9674-EAA7-E94C-8743-39201D44BB1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6" name="Straight Connector 215">
                  <a:extLst>
                    <a:ext uri="{FF2B5EF4-FFF2-40B4-BE49-F238E27FC236}">
                      <a16:creationId xmlns:a16="http://schemas.microsoft.com/office/drawing/2014/main" id="{488DC0F2-17E1-5A4D-A552-276BCBD8182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844B53A-0AD2-F244-99E6-70E8C26D6D74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8061C1A7-A05F-D645-B625-2C7391C90D7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4" name="Straight Connector 213">
                  <a:extLst>
                    <a:ext uri="{FF2B5EF4-FFF2-40B4-BE49-F238E27FC236}">
                      <a16:creationId xmlns:a16="http://schemas.microsoft.com/office/drawing/2014/main" id="{49EA9D9C-9871-E04F-B0B1-C31A10CF9C5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FB2EDB4-9832-2246-AD04-9B17747D689D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4177576B-60FD-C84D-BE33-67F1867A219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E02180A6-CDBD-8E43-8F96-F1E94DAE0C2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B02840F9-A906-174A-80AB-84DAB811C7C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75F96F3B-7768-284B-A45E-A85A4CFCE68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0" name="Straight Connector 209">
                  <a:extLst>
                    <a:ext uri="{FF2B5EF4-FFF2-40B4-BE49-F238E27FC236}">
                      <a16:creationId xmlns:a16="http://schemas.microsoft.com/office/drawing/2014/main" id="{9812754C-AE41-AE40-84D6-7DD824A2C8A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06B3F266-CEFA-364C-8599-BD7033F7C1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539622" y="714149"/>
                <a:ext cx="128016" cy="126765"/>
              </a:xfrm>
              <a:prstGeom prst="ellipse">
                <a:avLst/>
              </a:prstGeom>
              <a:solidFill>
                <a:schemeClr val="tx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E8C41DB1-FD4F-C04D-A3E1-F423F9778AA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335" name="Right Arrow 334">
            <a:extLst>
              <a:ext uri="{FF2B5EF4-FFF2-40B4-BE49-F238E27FC236}">
                <a16:creationId xmlns:a16="http://schemas.microsoft.com/office/drawing/2014/main" id="{F72EBB33-F291-7B44-87BE-D32BA4D2B61D}"/>
              </a:ext>
            </a:extLst>
          </p:cNvPr>
          <p:cNvSpPr/>
          <p:nvPr/>
        </p:nvSpPr>
        <p:spPr>
          <a:xfrm>
            <a:off x="5307852" y="1861044"/>
            <a:ext cx="1901952" cy="265176"/>
          </a:xfrm>
          <a:prstGeom prst="rightArrow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1400E4CE-1585-8D46-A4AA-4F9BB5FEE42D}"/>
              </a:ext>
            </a:extLst>
          </p:cNvPr>
          <p:cNvSpPr txBox="1"/>
          <p:nvPr/>
        </p:nvSpPr>
        <p:spPr>
          <a:xfrm>
            <a:off x="5452231" y="126668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Filter graph</a:t>
            </a:r>
          </a:p>
        </p:txBody>
      </p:sp>
      <p:grpSp>
        <p:nvGrpSpPr>
          <p:cNvPr id="504" name="Group 503">
            <a:extLst>
              <a:ext uri="{FF2B5EF4-FFF2-40B4-BE49-F238E27FC236}">
                <a16:creationId xmlns:a16="http://schemas.microsoft.com/office/drawing/2014/main" id="{040738B3-4445-B442-BA65-62AC08041EEA}"/>
              </a:ext>
            </a:extLst>
          </p:cNvPr>
          <p:cNvGrpSpPr/>
          <p:nvPr/>
        </p:nvGrpSpPr>
        <p:grpSpPr>
          <a:xfrm>
            <a:off x="7628781" y="4164358"/>
            <a:ext cx="1883876" cy="2313391"/>
            <a:chOff x="7628781" y="4164358"/>
            <a:chExt cx="1883876" cy="2313391"/>
          </a:xfrm>
        </p:grpSpPr>
        <p:grpSp>
          <p:nvGrpSpPr>
            <p:cNvPr id="340" name="Group 339">
              <a:extLst>
                <a:ext uri="{FF2B5EF4-FFF2-40B4-BE49-F238E27FC236}">
                  <a16:creationId xmlns:a16="http://schemas.microsoft.com/office/drawing/2014/main" id="{6A9413A7-8B5C-4844-ACFD-A3613488948E}"/>
                </a:ext>
              </a:extLst>
            </p:cNvPr>
            <p:cNvGrpSpPr/>
            <p:nvPr/>
          </p:nvGrpSpPr>
          <p:grpSpPr>
            <a:xfrm>
              <a:off x="7628781" y="4164358"/>
              <a:ext cx="1883876" cy="1792855"/>
              <a:chOff x="7749513" y="1720021"/>
              <a:chExt cx="1883876" cy="1792855"/>
            </a:xfrm>
          </p:grpSpPr>
          <p:grpSp>
            <p:nvGrpSpPr>
              <p:cNvPr id="341" name="Group 340">
                <a:extLst>
                  <a:ext uri="{FF2B5EF4-FFF2-40B4-BE49-F238E27FC236}">
                    <a16:creationId xmlns:a16="http://schemas.microsoft.com/office/drawing/2014/main" id="{643D31E2-37B2-EA4D-8C77-01E64EFE5E22}"/>
                  </a:ext>
                </a:extLst>
              </p:cNvPr>
              <p:cNvGrpSpPr/>
              <p:nvPr/>
            </p:nvGrpSpPr>
            <p:grpSpPr>
              <a:xfrm>
                <a:off x="7749513" y="1720021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453" name="Group 452">
                  <a:extLst>
                    <a:ext uri="{FF2B5EF4-FFF2-40B4-BE49-F238E27FC236}">
                      <a16:creationId xmlns:a16="http://schemas.microsoft.com/office/drawing/2014/main" id="{42E5376A-9B61-DC41-9D8B-47DE94D5E5A0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75" name="Oval 474">
                    <a:extLst>
                      <a:ext uri="{FF2B5EF4-FFF2-40B4-BE49-F238E27FC236}">
                        <a16:creationId xmlns:a16="http://schemas.microsoft.com/office/drawing/2014/main" id="{C0638AA1-3279-6244-BEE6-048C166DE72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76" name="Straight Connector 475">
                    <a:extLst>
                      <a:ext uri="{FF2B5EF4-FFF2-40B4-BE49-F238E27FC236}">
                        <a16:creationId xmlns:a16="http://schemas.microsoft.com/office/drawing/2014/main" id="{8C6B4F10-2884-2546-A559-569C78600E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7" name="Straight Connector 476">
                    <a:extLst>
                      <a:ext uri="{FF2B5EF4-FFF2-40B4-BE49-F238E27FC236}">
                        <a16:creationId xmlns:a16="http://schemas.microsoft.com/office/drawing/2014/main" id="{AA2BD9EE-35D8-DE49-A354-15C470F2BCA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4" name="Group 453">
                  <a:extLst>
                    <a:ext uri="{FF2B5EF4-FFF2-40B4-BE49-F238E27FC236}">
                      <a16:creationId xmlns:a16="http://schemas.microsoft.com/office/drawing/2014/main" id="{37C38DB9-B088-C24E-A65D-1E0C9034178F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73" name="Oval 472">
                    <a:extLst>
                      <a:ext uri="{FF2B5EF4-FFF2-40B4-BE49-F238E27FC236}">
                        <a16:creationId xmlns:a16="http://schemas.microsoft.com/office/drawing/2014/main" id="{36956ED5-6429-EC4B-ADB3-49BEF6101FA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74" name="Straight Connector 473">
                    <a:extLst>
                      <a:ext uri="{FF2B5EF4-FFF2-40B4-BE49-F238E27FC236}">
                        <a16:creationId xmlns:a16="http://schemas.microsoft.com/office/drawing/2014/main" id="{D0A86229-441B-9B49-B0CF-E9AC18D35D0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5" name="Group 454">
                  <a:extLst>
                    <a:ext uri="{FF2B5EF4-FFF2-40B4-BE49-F238E27FC236}">
                      <a16:creationId xmlns:a16="http://schemas.microsoft.com/office/drawing/2014/main" id="{BA3083FC-6354-224C-A4DB-7D0E17C48829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68" name="Oval 467">
                    <a:extLst>
                      <a:ext uri="{FF2B5EF4-FFF2-40B4-BE49-F238E27FC236}">
                        <a16:creationId xmlns:a16="http://schemas.microsoft.com/office/drawing/2014/main" id="{E4FFB708-AF9B-CF45-9A60-34D5858EBEB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69" name="Straight Connector 468">
                    <a:extLst>
                      <a:ext uri="{FF2B5EF4-FFF2-40B4-BE49-F238E27FC236}">
                        <a16:creationId xmlns:a16="http://schemas.microsoft.com/office/drawing/2014/main" id="{9749A965-CF0E-6042-B02A-470A30A42D62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0" name="Straight Connector 469">
                    <a:extLst>
                      <a:ext uri="{FF2B5EF4-FFF2-40B4-BE49-F238E27FC236}">
                        <a16:creationId xmlns:a16="http://schemas.microsoft.com/office/drawing/2014/main" id="{6F7919CB-D06C-FF4C-9D9A-059C5101AF35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1" name="Straight Connector 470">
                    <a:extLst>
                      <a:ext uri="{FF2B5EF4-FFF2-40B4-BE49-F238E27FC236}">
                        <a16:creationId xmlns:a16="http://schemas.microsoft.com/office/drawing/2014/main" id="{31C9FA05-D29C-7A44-9DD8-E4382F3DFAF9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2" name="Straight Connector 471">
                    <a:extLst>
                      <a:ext uri="{FF2B5EF4-FFF2-40B4-BE49-F238E27FC236}">
                        <a16:creationId xmlns:a16="http://schemas.microsoft.com/office/drawing/2014/main" id="{0B17D5C8-2B83-8F44-878F-C21C291CFB5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6" name="Group 455">
                  <a:extLst>
                    <a:ext uri="{FF2B5EF4-FFF2-40B4-BE49-F238E27FC236}">
                      <a16:creationId xmlns:a16="http://schemas.microsoft.com/office/drawing/2014/main" id="{48550557-E0EF-7347-AA32-D3B25CCA34B2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64" name="Oval 463">
                    <a:extLst>
                      <a:ext uri="{FF2B5EF4-FFF2-40B4-BE49-F238E27FC236}">
                        <a16:creationId xmlns:a16="http://schemas.microsoft.com/office/drawing/2014/main" id="{2E44AAB2-FFBC-CB43-A626-DA54E4E547A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65" name="Straight Connector 464">
                    <a:extLst>
                      <a:ext uri="{FF2B5EF4-FFF2-40B4-BE49-F238E27FC236}">
                        <a16:creationId xmlns:a16="http://schemas.microsoft.com/office/drawing/2014/main" id="{8BAB334E-2139-E947-8B09-E8729A46A8F5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6" name="Straight Connector 465">
                    <a:extLst>
                      <a:ext uri="{FF2B5EF4-FFF2-40B4-BE49-F238E27FC236}">
                        <a16:creationId xmlns:a16="http://schemas.microsoft.com/office/drawing/2014/main" id="{57665BB0-3ED1-E546-B1A6-5884662A9050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7" name="Straight Connector 466">
                    <a:extLst>
                      <a:ext uri="{FF2B5EF4-FFF2-40B4-BE49-F238E27FC236}">
                        <a16:creationId xmlns:a16="http://schemas.microsoft.com/office/drawing/2014/main" id="{51989AD3-71B7-A549-A2E7-FF38260A174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7" name="Group 456">
                  <a:extLst>
                    <a:ext uri="{FF2B5EF4-FFF2-40B4-BE49-F238E27FC236}">
                      <a16:creationId xmlns:a16="http://schemas.microsoft.com/office/drawing/2014/main" id="{A8FB4841-96D4-944F-9B55-ACE05C53F0BF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61" name="Oval 460">
                    <a:extLst>
                      <a:ext uri="{FF2B5EF4-FFF2-40B4-BE49-F238E27FC236}">
                        <a16:creationId xmlns:a16="http://schemas.microsoft.com/office/drawing/2014/main" id="{44C97FE6-36B6-A741-9545-AEA6DE98830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62" name="Straight Connector 461">
                    <a:extLst>
                      <a:ext uri="{FF2B5EF4-FFF2-40B4-BE49-F238E27FC236}">
                        <a16:creationId xmlns:a16="http://schemas.microsoft.com/office/drawing/2014/main" id="{9A898F0D-9796-544F-94DF-A81FD391CCDD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3" name="Straight Connector 462">
                    <a:extLst>
                      <a:ext uri="{FF2B5EF4-FFF2-40B4-BE49-F238E27FC236}">
                        <a16:creationId xmlns:a16="http://schemas.microsoft.com/office/drawing/2014/main" id="{11524023-B951-5E4E-ABA9-43E529C82AA2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8" name="Group 457">
                  <a:extLst>
                    <a:ext uri="{FF2B5EF4-FFF2-40B4-BE49-F238E27FC236}">
                      <a16:creationId xmlns:a16="http://schemas.microsoft.com/office/drawing/2014/main" id="{E70026C0-46C1-954A-8F23-141C06D62DB4}"/>
                    </a:ext>
                  </a:extLst>
                </p:cNvPr>
                <p:cNvGrpSpPr/>
                <p:nvPr/>
              </p:nvGrpSpPr>
              <p:grpSpPr>
                <a:xfrm>
                  <a:off x="3730122" y="714149"/>
                  <a:ext cx="128016" cy="190773"/>
                  <a:chOff x="2761747" y="742724"/>
                  <a:chExt cx="128016" cy="190773"/>
                </a:xfrm>
              </p:grpSpPr>
              <p:sp>
                <p:nvSpPr>
                  <p:cNvPr id="459" name="Oval 458">
                    <a:extLst>
                      <a:ext uri="{FF2B5EF4-FFF2-40B4-BE49-F238E27FC236}">
                        <a16:creationId xmlns:a16="http://schemas.microsoft.com/office/drawing/2014/main" id="{F1AB63DF-F9B8-C344-A28C-EB566403733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60" name="Straight Connector 459">
                    <a:extLst>
                      <a:ext uri="{FF2B5EF4-FFF2-40B4-BE49-F238E27FC236}">
                        <a16:creationId xmlns:a16="http://schemas.microsoft.com/office/drawing/2014/main" id="{09F7233E-4F9D-AD4D-B05B-3EE6494C9AEF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342" name="Group 341">
                <a:extLst>
                  <a:ext uri="{FF2B5EF4-FFF2-40B4-BE49-F238E27FC236}">
                    <a16:creationId xmlns:a16="http://schemas.microsoft.com/office/drawing/2014/main" id="{4269D121-D6CB-9E40-A729-65BDD3FAD15C}"/>
                  </a:ext>
                </a:extLst>
              </p:cNvPr>
              <p:cNvGrpSpPr/>
              <p:nvPr/>
            </p:nvGrpSpPr>
            <p:grpSpPr>
              <a:xfrm>
                <a:off x="7749513" y="2036170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428" name="Group 427">
                  <a:extLst>
                    <a:ext uri="{FF2B5EF4-FFF2-40B4-BE49-F238E27FC236}">
                      <a16:creationId xmlns:a16="http://schemas.microsoft.com/office/drawing/2014/main" id="{ADF2778C-4349-1649-908E-D1673183F9A4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48" name="Oval 447">
                    <a:extLst>
                      <a:ext uri="{FF2B5EF4-FFF2-40B4-BE49-F238E27FC236}">
                        <a16:creationId xmlns:a16="http://schemas.microsoft.com/office/drawing/2014/main" id="{82BB88EC-DC19-A340-AE97-689818E7377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49" name="Straight Connector 448">
                    <a:extLst>
                      <a:ext uri="{FF2B5EF4-FFF2-40B4-BE49-F238E27FC236}">
                        <a16:creationId xmlns:a16="http://schemas.microsoft.com/office/drawing/2014/main" id="{23FBF58E-416A-964A-9DD5-AA6B925E0391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0" name="Straight Connector 449">
                    <a:extLst>
                      <a:ext uri="{FF2B5EF4-FFF2-40B4-BE49-F238E27FC236}">
                        <a16:creationId xmlns:a16="http://schemas.microsoft.com/office/drawing/2014/main" id="{236D6849-60A4-5F49-A4BD-111989C1A6E3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1" name="Straight Connector 450">
                    <a:extLst>
                      <a:ext uri="{FF2B5EF4-FFF2-40B4-BE49-F238E27FC236}">
                        <a16:creationId xmlns:a16="http://schemas.microsoft.com/office/drawing/2014/main" id="{DB249B89-3C29-5C49-A5CF-F3AFFB48FA20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2" name="Straight Connector 451">
                    <a:extLst>
                      <a:ext uri="{FF2B5EF4-FFF2-40B4-BE49-F238E27FC236}">
                        <a16:creationId xmlns:a16="http://schemas.microsoft.com/office/drawing/2014/main" id="{96FF692E-5441-C84C-9E6B-4620B52F93EC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29" name="Group 428">
                  <a:extLst>
                    <a:ext uri="{FF2B5EF4-FFF2-40B4-BE49-F238E27FC236}">
                      <a16:creationId xmlns:a16="http://schemas.microsoft.com/office/drawing/2014/main" id="{384E2885-CA18-0942-BA6E-DE980EB15335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44" name="Oval 443">
                    <a:extLst>
                      <a:ext uri="{FF2B5EF4-FFF2-40B4-BE49-F238E27FC236}">
                        <a16:creationId xmlns:a16="http://schemas.microsoft.com/office/drawing/2014/main" id="{4D20E852-859F-EC47-B091-EFC2ECA1FAD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45" name="Straight Connector 444">
                    <a:extLst>
                      <a:ext uri="{FF2B5EF4-FFF2-40B4-BE49-F238E27FC236}">
                        <a16:creationId xmlns:a16="http://schemas.microsoft.com/office/drawing/2014/main" id="{3445A904-C06A-EE4A-8FCD-73FA8DE106AA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" name="Straight Connector 445">
                    <a:extLst>
                      <a:ext uri="{FF2B5EF4-FFF2-40B4-BE49-F238E27FC236}">
                        <a16:creationId xmlns:a16="http://schemas.microsoft.com/office/drawing/2014/main" id="{D0164753-BAC3-5241-B928-D9C1FF55FD8C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7" name="Straight Connector 446">
                    <a:extLst>
                      <a:ext uri="{FF2B5EF4-FFF2-40B4-BE49-F238E27FC236}">
                        <a16:creationId xmlns:a16="http://schemas.microsoft.com/office/drawing/2014/main" id="{3C8118DC-20CE-D14D-9EF3-67C428E52E6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0" name="Group 429">
                  <a:extLst>
                    <a:ext uri="{FF2B5EF4-FFF2-40B4-BE49-F238E27FC236}">
                      <a16:creationId xmlns:a16="http://schemas.microsoft.com/office/drawing/2014/main" id="{BF659803-5C2B-D14D-BF96-B72B99D6FD03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41" name="Oval 440">
                    <a:extLst>
                      <a:ext uri="{FF2B5EF4-FFF2-40B4-BE49-F238E27FC236}">
                        <a16:creationId xmlns:a16="http://schemas.microsoft.com/office/drawing/2014/main" id="{074E39CC-B7FB-D34E-B13D-708ACF50295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42" name="Straight Connector 441">
                    <a:extLst>
                      <a:ext uri="{FF2B5EF4-FFF2-40B4-BE49-F238E27FC236}">
                        <a16:creationId xmlns:a16="http://schemas.microsoft.com/office/drawing/2014/main" id="{5143B9A0-10B5-A649-B84B-472BE78C0845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3" name="Straight Connector 442">
                    <a:extLst>
                      <a:ext uri="{FF2B5EF4-FFF2-40B4-BE49-F238E27FC236}">
                        <a16:creationId xmlns:a16="http://schemas.microsoft.com/office/drawing/2014/main" id="{4976B505-BB3E-2648-B8EB-126079970EAE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1" name="Group 430">
                  <a:extLst>
                    <a:ext uri="{FF2B5EF4-FFF2-40B4-BE49-F238E27FC236}">
                      <a16:creationId xmlns:a16="http://schemas.microsoft.com/office/drawing/2014/main" id="{A1D80A07-73C7-8141-990F-7ADA4A6D777F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38" name="Oval 437">
                    <a:extLst>
                      <a:ext uri="{FF2B5EF4-FFF2-40B4-BE49-F238E27FC236}">
                        <a16:creationId xmlns:a16="http://schemas.microsoft.com/office/drawing/2014/main" id="{8EC799A1-87AF-3441-B04C-AA589E46E34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39" name="Straight Connector 438">
                    <a:extLst>
                      <a:ext uri="{FF2B5EF4-FFF2-40B4-BE49-F238E27FC236}">
                        <a16:creationId xmlns:a16="http://schemas.microsoft.com/office/drawing/2014/main" id="{716A57B8-AC2B-1F4F-8CA8-D8751822D0FD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0" name="Straight Connector 439">
                    <a:extLst>
                      <a:ext uri="{FF2B5EF4-FFF2-40B4-BE49-F238E27FC236}">
                        <a16:creationId xmlns:a16="http://schemas.microsoft.com/office/drawing/2014/main" id="{3542795B-9E8F-0845-9D15-3A31388867C1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2" name="Group 431">
                  <a:extLst>
                    <a:ext uri="{FF2B5EF4-FFF2-40B4-BE49-F238E27FC236}">
                      <a16:creationId xmlns:a16="http://schemas.microsoft.com/office/drawing/2014/main" id="{865C5466-5C94-9348-A40F-19E9D9B3B761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36" name="Oval 435">
                    <a:extLst>
                      <a:ext uri="{FF2B5EF4-FFF2-40B4-BE49-F238E27FC236}">
                        <a16:creationId xmlns:a16="http://schemas.microsoft.com/office/drawing/2014/main" id="{2CDDB3FE-0B81-F04E-8151-781AF2A325F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37" name="Straight Connector 436">
                    <a:extLst>
                      <a:ext uri="{FF2B5EF4-FFF2-40B4-BE49-F238E27FC236}">
                        <a16:creationId xmlns:a16="http://schemas.microsoft.com/office/drawing/2014/main" id="{B355DD03-0953-4E48-B2FF-CEC71334E6D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3" name="Group 432">
                  <a:extLst>
                    <a:ext uri="{FF2B5EF4-FFF2-40B4-BE49-F238E27FC236}">
                      <a16:creationId xmlns:a16="http://schemas.microsoft.com/office/drawing/2014/main" id="{E7068C65-3E72-C148-A334-DD4DC2426C2C}"/>
                    </a:ext>
                  </a:extLst>
                </p:cNvPr>
                <p:cNvGrpSpPr/>
                <p:nvPr/>
              </p:nvGrpSpPr>
              <p:grpSpPr>
                <a:xfrm>
                  <a:off x="3730122" y="714149"/>
                  <a:ext cx="128016" cy="190773"/>
                  <a:chOff x="2761747" y="742724"/>
                  <a:chExt cx="128016" cy="190773"/>
                </a:xfrm>
              </p:grpSpPr>
              <p:sp>
                <p:nvSpPr>
                  <p:cNvPr id="434" name="Oval 433">
                    <a:extLst>
                      <a:ext uri="{FF2B5EF4-FFF2-40B4-BE49-F238E27FC236}">
                        <a16:creationId xmlns:a16="http://schemas.microsoft.com/office/drawing/2014/main" id="{B7C3DBF8-7F49-A041-B06E-BFDAF34572C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35" name="Straight Connector 434">
                    <a:extLst>
                      <a:ext uri="{FF2B5EF4-FFF2-40B4-BE49-F238E27FC236}">
                        <a16:creationId xmlns:a16="http://schemas.microsoft.com/office/drawing/2014/main" id="{C23C837C-39DC-9248-B5CE-CEECA195C718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343" name="Group 342">
                <a:extLst>
                  <a:ext uri="{FF2B5EF4-FFF2-40B4-BE49-F238E27FC236}">
                    <a16:creationId xmlns:a16="http://schemas.microsoft.com/office/drawing/2014/main" id="{3135AD72-8B77-E041-B7D4-63C87F0505F2}"/>
                  </a:ext>
                </a:extLst>
              </p:cNvPr>
              <p:cNvGrpSpPr/>
              <p:nvPr/>
            </p:nvGrpSpPr>
            <p:grpSpPr>
              <a:xfrm>
                <a:off x="7749513" y="2352319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403" name="Group 402">
                  <a:extLst>
                    <a:ext uri="{FF2B5EF4-FFF2-40B4-BE49-F238E27FC236}">
                      <a16:creationId xmlns:a16="http://schemas.microsoft.com/office/drawing/2014/main" id="{3D41D5DD-29DC-B241-837C-8BD9D468D106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24" name="Oval 423">
                    <a:extLst>
                      <a:ext uri="{FF2B5EF4-FFF2-40B4-BE49-F238E27FC236}">
                        <a16:creationId xmlns:a16="http://schemas.microsoft.com/office/drawing/2014/main" id="{805E0FDF-3CA3-F042-948B-9F9A7D33E22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25" name="Straight Connector 424">
                    <a:extLst>
                      <a:ext uri="{FF2B5EF4-FFF2-40B4-BE49-F238E27FC236}">
                        <a16:creationId xmlns:a16="http://schemas.microsoft.com/office/drawing/2014/main" id="{B76E9F81-4D78-1F4D-B5AF-7994147A1BA3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6" name="Straight Connector 425">
                    <a:extLst>
                      <a:ext uri="{FF2B5EF4-FFF2-40B4-BE49-F238E27FC236}">
                        <a16:creationId xmlns:a16="http://schemas.microsoft.com/office/drawing/2014/main" id="{878147F6-7A2D-014C-980F-B9275BBA55F9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7" name="Straight Connector 426">
                    <a:extLst>
                      <a:ext uri="{FF2B5EF4-FFF2-40B4-BE49-F238E27FC236}">
                        <a16:creationId xmlns:a16="http://schemas.microsoft.com/office/drawing/2014/main" id="{FCB29E3D-9BA0-D74D-AC44-18E974954598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4" name="Group 403">
                  <a:extLst>
                    <a:ext uri="{FF2B5EF4-FFF2-40B4-BE49-F238E27FC236}">
                      <a16:creationId xmlns:a16="http://schemas.microsoft.com/office/drawing/2014/main" id="{27175102-FF98-3B4C-86E8-A96F0602135B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22" name="Oval 421">
                    <a:extLst>
                      <a:ext uri="{FF2B5EF4-FFF2-40B4-BE49-F238E27FC236}">
                        <a16:creationId xmlns:a16="http://schemas.microsoft.com/office/drawing/2014/main" id="{DA2B2A42-9FC1-7C49-8497-98EF957D1CC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23" name="Straight Connector 422">
                    <a:extLst>
                      <a:ext uri="{FF2B5EF4-FFF2-40B4-BE49-F238E27FC236}">
                        <a16:creationId xmlns:a16="http://schemas.microsoft.com/office/drawing/2014/main" id="{C37EED77-4885-5449-AC8D-4033F231E53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5" name="Group 404">
                  <a:extLst>
                    <a:ext uri="{FF2B5EF4-FFF2-40B4-BE49-F238E27FC236}">
                      <a16:creationId xmlns:a16="http://schemas.microsoft.com/office/drawing/2014/main" id="{9AAFFBE9-8DDA-F847-BB44-CFB8C68DB763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19" name="Oval 418">
                    <a:extLst>
                      <a:ext uri="{FF2B5EF4-FFF2-40B4-BE49-F238E27FC236}">
                        <a16:creationId xmlns:a16="http://schemas.microsoft.com/office/drawing/2014/main" id="{B1E9AD4B-52CB-4F44-B74F-955C5D22408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20" name="Straight Connector 419">
                    <a:extLst>
                      <a:ext uri="{FF2B5EF4-FFF2-40B4-BE49-F238E27FC236}">
                        <a16:creationId xmlns:a16="http://schemas.microsoft.com/office/drawing/2014/main" id="{B1B97E79-736F-CB42-95F1-483A2CCD7CEA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1" name="Straight Connector 420">
                    <a:extLst>
                      <a:ext uri="{FF2B5EF4-FFF2-40B4-BE49-F238E27FC236}">
                        <a16:creationId xmlns:a16="http://schemas.microsoft.com/office/drawing/2014/main" id="{004B8264-4267-7A4C-9195-D415D0CBEBE7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6" name="Group 405">
                  <a:extLst>
                    <a:ext uri="{FF2B5EF4-FFF2-40B4-BE49-F238E27FC236}">
                      <a16:creationId xmlns:a16="http://schemas.microsoft.com/office/drawing/2014/main" id="{5E3DB024-308C-374F-8486-65365739984D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16" name="Oval 415">
                    <a:extLst>
                      <a:ext uri="{FF2B5EF4-FFF2-40B4-BE49-F238E27FC236}">
                        <a16:creationId xmlns:a16="http://schemas.microsoft.com/office/drawing/2014/main" id="{CB75CB4C-93C5-9640-BDE4-193A9785B60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17" name="Straight Connector 416">
                    <a:extLst>
                      <a:ext uri="{FF2B5EF4-FFF2-40B4-BE49-F238E27FC236}">
                        <a16:creationId xmlns:a16="http://schemas.microsoft.com/office/drawing/2014/main" id="{46A660B8-A941-C847-A24C-7D9F1ACDFCF1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8" name="Straight Connector 417">
                    <a:extLst>
                      <a:ext uri="{FF2B5EF4-FFF2-40B4-BE49-F238E27FC236}">
                        <a16:creationId xmlns:a16="http://schemas.microsoft.com/office/drawing/2014/main" id="{CBB9DEA7-C7CC-1E44-A1E4-349170652D53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7" name="Group 406">
                  <a:extLst>
                    <a:ext uri="{FF2B5EF4-FFF2-40B4-BE49-F238E27FC236}">
                      <a16:creationId xmlns:a16="http://schemas.microsoft.com/office/drawing/2014/main" id="{EE5C78C4-CE54-7945-B440-3CA1BC3F7A2C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11" name="Oval 410">
                    <a:extLst>
                      <a:ext uri="{FF2B5EF4-FFF2-40B4-BE49-F238E27FC236}">
                        <a16:creationId xmlns:a16="http://schemas.microsoft.com/office/drawing/2014/main" id="{8FB1200D-961F-3441-BEA8-590E41267BF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12" name="Straight Connector 411">
                    <a:extLst>
                      <a:ext uri="{FF2B5EF4-FFF2-40B4-BE49-F238E27FC236}">
                        <a16:creationId xmlns:a16="http://schemas.microsoft.com/office/drawing/2014/main" id="{ED2FF2BC-7E66-1942-B1AC-381B517EDF31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3" name="Straight Connector 412">
                    <a:extLst>
                      <a:ext uri="{FF2B5EF4-FFF2-40B4-BE49-F238E27FC236}">
                        <a16:creationId xmlns:a16="http://schemas.microsoft.com/office/drawing/2014/main" id="{2D9CE081-346A-D844-9A31-0826897355D4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4" name="Straight Connector 413">
                    <a:extLst>
                      <a:ext uri="{FF2B5EF4-FFF2-40B4-BE49-F238E27FC236}">
                        <a16:creationId xmlns:a16="http://schemas.microsoft.com/office/drawing/2014/main" id="{8817B8D1-C91A-A541-B906-525674264620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5" name="Straight Connector 414">
                    <a:extLst>
                      <a:ext uri="{FF2B5EF4-FFF2-40B4-BE49-F238E27FC236}">
                        <a16:creationId xmlns:a16="http://schemas.microsoft.com/office/drawing/2014/main" id="{2756261F-D7B5-2842-BFD0-D6FA0C1EE92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8" name="Group 407">
                  <a:extLst>
                    <a:ext uri="{FF2B5EF4-FFF2-40B4-BE49-F238E27FC236}">
                      <a16:creationId xmlns:a16="http://schemas.microsoft.com/office/drawing/2014/main" id="{A6EB1769-EEAA-4C44-B598-B3D50EAD2911}"/>
                    </a:ext>
                  </a:extLst>
                </p:cNvPr>
                <p:cNvGrpSpPr/>
                <p:nvPr/>
              </p:nvGrpSpPr>
              <p:grpSpPr>
                <a:xfrm>
                  <a:off x="3730122" y="714149"/>
                  <a:ext cx="128016" cy="190773"/>
                  <a:chOff x="2761747" y="742724"/>
                  <a:chExt cx="128016" cy="190773"/>
                </a:xfrm>
              </p:grpSpPr>
              <p:sp>
                <p:nvSpPr>
                  <p:cNvPr id="409" name="Oval 408">
                    <a:extLst>
                      <a:ext uri="{FF2B5EF4-FFF2-40B4-BE49-F238E27FC236}">
                        <a16:creationId xmlns:a16="http://schemas.microsoft.com/office/drawing/2014/main" id="{49AF300C-3A5D-3142-8DFA-F1E0C7CD48F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10" name="Straight Connector 409">
                    <a:extLst>
                      <a:ext uri="{FF2B5EF4-FFF2-40B4-BE49-F238E27FC236}">
                        <a16:creationId xmlns:a16="http://schemas.microsoft.com/office/drawing/2014/main" id="{EF0A2252-2DBF-3C4E-AC95-F95076F6A880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344" name="Group 343">
                <a:extLst>
                  <a:ext uri="{FF2B5EF4-FFF2-40B4-BE49-F238E27FC236}">
                    <a16:creationId xmlns:a16="http://schemas.microsoft.com/office/drawing/2014/main" id="{4DC42ED5-F25E-6A42-AA18-71194428722F}"/>
                  </a:ext>
                </a:extLst>
              </p:cNvPr>
              <p:cNvGrpSpPr/>
              <p:nvPr/>
            </p:nvGrpSpPr>
            <p:grpSpPr>
              <a:xfrm>
                <a:off x="7749513" y="2668468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383" name="Group 382">
                  <a:extLst>
                    <a:ext uri="{FF2B5EF4-FFF2-40B4-BE49-F238E27FC236}">
                      <a16:creationId xmlns:a16="http://schemas.microsoft.com/office/drawing/2014/main" id="{209CBD28-2967-B243-942B-BE42A4FD18EF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128016" cy="190773"/>
                  <a:chOff x="2761747" y="742724"/>
                  <a:chExt cx="128016" cy="190773"/>
                </a:xfrm>
              </p:grpSpPr>
              <p:sp>
                <p:nvSpPr>
                  <p:cNvPr id="401" name="Oval 400">
                    <a:extLst>
                      <a:ext uri="{FF2B5EF4-FFF2-40B4-BE49-F238E27FC236}">
                        <a16:creationId xmlns:a16="http://schemas.microsoft.com/office/drawing/2014/main" id="{4DEAC79A-2E6C-3948-9C98-6A295E2586A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02" name="Straight Connector 401">
                    <a:extLst>
                      <a:ext uri="{FF2B5EF4-FFF2-40B4-BE49-F238E27FC236}">
                        <a16:creationId xmlns:a16="http://schemas.microsoft.com/office/drawing/2014/main" id="{07D0EDAF-39C1-9648-B6F2-8BD1D560CA19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4" name="Group 383">
                  <a:extLst>
                    <a:ext uri="{FF2B5EF4-FFF2-40B4-BE49-F238E27FC236}">
                      <a16:creationId xmlns:a16="http://schemas.microsoft.com/office/drawing/2014/main" id="{6B32A9B2-87D5-4F4F-BDEF-D56FF5E08E61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397" name="Oval 396">
                    <a:extLst>
                      <a:ext uri="{FF2B5EF4-FFF2-40B4-BE49-F238E27FC236}">
                        <a16:creationId xmlns:a16="http://schemas.microsoft.com/office/drawing/2014/main" id="{205768B0-8F1C-7B42-8A32-8C324919C91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98" name="Straight Connector 397">
                    <a:extLst>
                      <a:ext uri="{FF2B5EF4-FFF2-40B4-BE49-F238E27FC236}">
                        <a16:creationId xmlns:a16="http://schemas.microsoft.com/office/drawing/2014/main" id="{AD5067DB-62B4-574A-91BB-0EAB516E6EB9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9" name="Straight Connector 398">
                    <a:extLst>
                      <a:ext uri="{FF2B5EF4-FFF2-40B4-BE49-F238E27FC236}">
                        <a16:creationId xmlns:a16="http://schemas.microsoft.com/office/drawing/2014/main" id="{884EC644-4D0F-3B4D-B75B-F9B696A9FCCE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0" name="Straight Connector 399">
                    <a:extLst>
                      <a:ext uri="{FF2B5EF4-FFF2-40B4-BE49-F238E27FC236}">
                        <a16:creationId xmlns:a16="http://schemas.microsoft.com/office/drawing/2014/main" id="{9838E73B-FDCB-8C4B-AEB3-534B69B2A0A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5" name="Group 384">
                  <a:extLst>
                    <a:ext uri="{FF2B5EF4-FFF2-40B4-BE49-F238E27FC236}">
                      <a16:creationId xmlns:a16="http://schemas.microsoft.com/office/drawing/2014/main" id="{4D44FBAF-2DCF-3B4E-B7A6-26A238B2F4CB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394" name="Oval 393">
                    <a:extLst>
                      <a:ext uri="{FF2B5EF4-FFF2-40B4-BE49-F238E27FC236}">
                        <a16:creationId xmlns:a16="http://schemas.microsoft.com/office/drawing/2014/main" id="{3973DFE6-A62F-7C41-B5F3-C6758A42F11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95" name="Straight Connector 394">
                    <a:extLst>
                      <a:ext uri="{FF2B5EF4-FFF2-40B4-BE49-F238E27FC236}">
                        <a16:creationId xmlns:a16="http://schemas.microsoft.com/office/drawing/2014/main" id="{9758823C-691E-6543-A977-50B8B6A8CC0E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6" name="Straight Connector 395">
                    <a:extLst>
                      <a:ext uri="{FF2B5EF4-FFF2-40B4-BE49-F238E27FC236}">
                        <a16:creationId xmlns:a16="http://schemas.microsoft.com/office/drawing/2014/main" id="{5498E6F7-A63B-A74F-87C5-74B16EAA3DDE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6" name="Group 385">
                  <a:extLst>
                    <a:ext uri="{FF2B5EF4-FFF2-40B4-BE49-F238E27FC236}">
                      <a16:creationId xmlns:a16="http://schemas.microsoft.com/office/drawing/2014/main" id="{96B84792-636E-2640-B14C-6632115169BB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391" name="Oval 390">
                    <a:extLst>
                      <a:ext uri="{FF2B5EF4-FFF2-40B4-BE49-F238E27FC236}">
                        <a16:creationId xmlns:a16="http://schemas.microsoft.com/office/drawing/2014/main" id="{383BA8C9-958D-974A-A13C-D24C245D2A7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92" name="Straight Connector 391">
                    <a:extLst>
                      <a:ext uri="{FF2B5EF4-FFF2-40B4-BE49-F238E27FC236}">
                        <a16:creationId xmlns:a16="http://schemas.microsoft.com/office/drawing/2014/main" id="{259E3BA3-32D6-FD47-BB39-C1C84BCDFC9A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3" name="Straight Connector 392">
                    <a:extLst>
                      <a:ext uri="{FF2B5EF4-FFF2-40B4-BE49-F238E27FC236}">
                        <a16:creationId xmlns:a16="http://schemas.microsoft.com/office/drawing/2014/main" id="{629DDBBF-16AF-6B46-87E9-4DDBC5876558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7" name="Group 386">
                  <a:extLst>
                    <a:ext uri="{FF2B5EF4-FFF2-40B4-BE49-F238E27FC236}">
                      <a16:creationId xmlns:a16="http://schemas.microsoft.com/office/drawing/2014/main" id="{9537465F-B40E-3348-901B-28C418E92F3E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89" name="Oval 388">
                    <a:extLst>
                      <a:ext uri="{FF2B5EF4-FFF2-40B4-BE49-F238E27FC236}">
                        <a16:creationId xmlns:a16="http://schemas.microsoft.com/office/drawing/2014/main" id="{7C2FF59E-D330-5B48-96AE-7CFC19EEEAE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90" name="Straight Connector 389">
                    <a:extLst>
                      <a:ext uri="{FF2B5EF4-FFF2-40B4-BE49-F238E27FC236}">
                        <a16:creationId xmlns:a16="http://schemas.microsoft.com/office/drawing/2014/main" id="{EB5B16A8-A752-1C46-A461-543C201B9359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A18D70D8-8419-464F-9F39-BD14A60B5C5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730122" y="714149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</p:grpSp>
          <p:grpSp>
            <p:nvGrpSpPr>
              <p:cNvPr id="345" name="Group 344">
                <a:extLst>
                  <a:ext uri="{FF2B5EF4-FFF2-40B4-BE49-F238E27FC236}">
                    <a16:creationId xmlns:a16="http://schemas.microsoft.com/office/drawing/2014/main" id="{E0EC2048-B159-C441-9900-237984C2F2A0}"/>
                  </a:ext>
                </a:extLst>
              </p:cNvPr>
              <p:cNvGrpSpPr/>
              <p:nvPr/>
            </p:nvGrpSpPr>
            <p:grpSpPr>
              <a:xfrm>
                <a:off x="7749513" y="2984617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361" name="Group 360">
                  <a:extLst>
                    <a:ext uri="{FF2B5EF4-FFF2-40B4-BE49-F238E27FC236}">
                      <a16:creationId xmlns:a16="http://schemas.microsoft.com/office/drawing/2014/main" id="{0803D075-DE67-1A4F-8E48-C42EFE67442C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381" name="Oval 380">
                    <a:extLst>
                      <a:ext uri="{FF2B5EF4-FFF2-40B4-BE49-F238E27FC236}">
                        <a16:creationId xmlns:a16="http://schemas.microsoft.com/office/drawing/2014/main" id="{342CBE58-584E-C140-84C3-71EA8AF69F9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82" name="Straight Connector 381">
                    <a:extLst>
                      <a:ext uri="{FF2B5EF4-FFF2-40B4-BE49-F238E27FC236}">
                        <a16:creationId xmlns:a16="http://schemas.microsoft.com/office/drawing/2014/main" id="{A5D11F66-0DED-8748-ADDA-C384E6A81DC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2" name="Group 361">
                  <a:extLst>
                    <a:ext uri="{FF2B5EF4-FFF2-40B4-BE49-F238E27FC236}">
                      <a16:creationId xmlns:a16="http://schemas.microsoft.com/office/drawing/2014/main" id="{0B111294-B40A-9841-B960-45B5A2A1E8AC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378" name="Oval 377">
                    <a:extLst>
                      <a:ext uri="{FF2B5EF4-FFF2-40B4-BE49-F238E27FC236}">
                        <a16:creationId xmlns:a16="http://schemas.microsoft.com/office/drawing/2014/main" id="{7836BBA2-6F63-AF40-9C29-8212FFEBF75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79" name="Straight Connector 378">
                    <a:extLst>
                      <a:ext uri="{FF2B5EF4-FFF2-40B4-BE49-F238E27FC236}">
                        <a16:creationId xmlns:a16="http://schemas.microsoft.com/office/drawing/2014/main" id="{5E086EA9-AF49-4D42-B0A5-98A35C422DE8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0" name="Straight Connector 379">
                    <a:extLst>
                      <a:ext uri="{FF2B5EF4-FFF2-40B4-BE49-F238E27FC236}">
                        <a16:creationId xmlns:a16="http://schemas.microsoft.com/office/drawing/2014/main" id="{059F7B5D-C8AB-8C40-A72E-97D6C73CB31A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3" name="Group 362">
                  <a:extLst>
                    <a:ext uri="{FF2B5EF4-FFF2-40B4-BE49-F238E27FC236}">
                      <a16:creationId xmlns:a16="http://schemas.microsoft.com/office/drawing/2014/main" id="{75077E39-7E7E-0D4C-B4C3-5F2CB289D286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376" name="Oval 375">
                    <a:extLst>
                      <a:ext uri="{FF2B5EF4-FFF2-40B4-BE49-F238E27FC236}">
                        <a16:creationId xmlns:a16="http://schemas.microsoft.com/office/drawing/2014/main" id="{C7CE19DB-8B9D-B848-A435-214E1A5C63A2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77" name="Straight Connector 376">
                    <a:extLst>
                      <a:ext uri="{FF2B5EF4-FFF2-40B4-BE49-F238E27FC236}">
                        <a16:creationId xmlns:a16="http://schemas.microsoft.com/office/drawing/2014/main" id="{D88CAA2C-BA12-3640-A249-EBFCD2B301D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4" name="Group 363">
                  <a:extLst>
                    <a:ext uri="{FF2B5EF4-FFF2-40B4-BE49-F238E27FC236}">
                      <a16:creationId xmlns:a16="http://schemas.microsoft.com/office/drawing/2014/main" id="{3B1B5609-413C-5B4A-99CF-496C8C418B3D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371" name="Oval 370">
                    <a:extLst>
                      <a:ext uri="{FF2B5EF4-FFF2-40B4-BE49-F238E27FC236}">
                        <a16:creationId xmlns:a16="http://schemas.microsoft.com/office/drawing/2014/main" id="{12B0D8DC-750F-E04F-94C0-EAA79D27FC1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72" name="Straight Connector 371">
                    <a:extLst>
                      <a:ext uri="{FF2B5EF4-FFF2-40B4-BE49-F238E27FC236}">
                        <a16:creationId xmlns:a16="http://schemas.microsoft.com/office/drawing/2014/main" id="{7AB557C8-E1EC-BA4D-BF37-1EDA30BDDCF6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3" name="Straight Connector 372">
                    <a:extLst>
                      <a:ext uri="{FF2B5EF4-FFF2-40B4-BE49-F238E27FC236}">
                        <a16:creationId xmlns:a16="http://schemas.microsoft.com/office/drawing/2014/main" id="{D4A5BA25-677F-DF42-A745-DD49D5AAED31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4" name="Straight Connector 373">
                    <a:extLst>
                      <a:ext uri="{FF2B5EF4-FFF2-40B4-BE49-F238E27FC236}">
                        <a16:creationId xmlns:a16="http://schemas.microsoft.com/office/drawing/2014/main" id="{28FC0166-C5ED-9641-89E8-61C38FDFF80D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5" name="Straight Connector 374">
                    <a:extLst>
                      <a:ext uri="{FF2B5EF4-FFF2-40B4-BE49-F238E27FC236}">
                        <a16:creationId xmlns:a16="http://schemas.microsoft.com/office/drawing/2014/main" id="{15C464F8-C861-9C42-8637-51FE92E1FC5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5" name="Group 364">
                  <a:extLst>
                    <a:ext uri="{FF2B5EF4-FFF2-40B4-BE49-F238E27FC236}">
                      <a16:creationId xmlns:a16="http://schemas.microsoft.com/office/drawing/2014/main" id="{AE80027E-361E-8F4E-B3E2-ED8651DFAD33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367" name="Oval 366">
                    <a:extLst>
                      <a:ext uri="{FF2B5EF4-FFF2-40B4-BE49-F238E27FC236}">
                        <a16:creationId xmlns:a16="http://schemas.microsoft.com/office/drawing/2014/main" id="{25DC30B4-3F37-2D41-9727-90454299FE3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68" name="Straight Connector 367">
                    <a:extLst>
                      <a:ext uri="{FF2B5EF4-FFF2-40B4-BE49-F238E27FC236}">
                        <a16:creationId xmlns:a16="http://schemas.microsoft.com/office/drawing/2014/main" id="{4811DF63-3D86-2547-9BD0-6D368E063864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solidFill>
                    <a:schemeClr val="tx1">
                      <a:alpha val="9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9" name="Straight Connector 368">
                    <a:extLst>
                      <a:ext uri="{FF2B5EF4-FFF2-40B4-BE49-F238E27FC236}">
                        <a16:creationId xmlns:a16="http://schemas.microsoft.com/office/drawing/2014/main" id="{5C433B25-B483-C24A-B36D-7AA924FF71D3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0" name="Straight Connector 369">
                    <a:extLst>
                      <a:ext uri="{FF2B5EF4-FFF2-40B4-BE49-F238E27FC236}">
                        <a16:creationId xmlns:a16="http://schemas.microsoft.com/office/drawing/2014/main" id="{F6909595-6E9B-874C-85E7-64BB6C3ED50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EAC5BC2B-1020-7B4D-88B6-858710789B2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730122" y="714149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</p:grpSp>
          <p:grpSp>
            <p:nvGrpSpPr>
              <p:cNvPr id="346" name="Group 345">
                <a:extLst>
                  <a:ext uri="{FF2B5EF4-FFF2-40B4-BE49-F238E27FC236}">
                    <a16:creationId xmlns:a16="http://schemas.microsoft.com/office/drawing/2014/main" id="{E0AA9D84-7BC0-DD40-ADA0-BEEDE39DED52}"/>
                  </a:ext>
                </a:extLst>
              </p:cNvPr>
              <p:cNvGrpSpPr/>
              <p:nvPr/>
            </p:nvGrpSpPr>
            <p:grpSpPr>
              <a:xfrm>
                <a:off x="7749513" y="3305949"/>
                <a:ext cx="1883876" cy="206927"/>
                <a:chOff x="2761747" y="714149"/>
                <a:chExt cx="1096391" cy="126765"/>
              </a:xfrm>
            </p:grpSpPr>
            <p:grpSp>
              <p:nvGrpSpPr>
                <p:cNvPr id="347" name="Group 346">
                  <a:extLst>
                    <a:ext uri="{FF2B5EF4-FFF2-40B4-BE49-F238E27FC236}">
                      <a16:creationId xmlns:a16="http://schemas.microsoft.com/office/drawing/2014/main" id="{E92FB8AD-E7AB-F643-B824-6A8B8B74260D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59" name="Oval 358">
                    <a:extLst>
                      <a:ext uri="{FF2B5EF4-FFF2-40B4-BE49-F238E27FC236}">
                        <a16:creationId xmlns:a16="http://schemas.microsoft.com/office/drawing/2014/main" id="{407D1176-705E-8E45-AA51-11618AAE211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60" name="Straight Connector 359">
                    <a:extLst>
                      <a:ext uri="{FF2B5EF4-FFF2-40B4-BE49-F238E27FC236}">
                        <a16:creationId xmlns:a16="http://schemas.microsoft.com/office/drawing/2014/main" id="{16F868C9-D464-2D44-871B-F1F8F5708E82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8" name="Group 347">
                  <a:extLst>
                    <a:ext uri="{FF2B5EF4-FFF2-40B4-BE49-F238E27FC236}">
                      <a16:creationId xmlns:a16="http://schemas.microsoft.com/office/drawing/2014/main" id="{D65B7007-775A-754E-9E4B-B9429BDD5E9C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57" name="Oval 356">
                    <a:extLst>
                      <a:ext uri="{FF2B5EF4-FFF2-40B4-BE49-F238E27FC236}">
                        <a16:creationId xmlns:a16="http://schemas.microsoft.com/office/drawing/2014/main" id="{EEA72C77-93CB-3C42-A6A2-BEEC3094F76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58" name="Straight Connector 357">
                    <a:extLst>
                      <a:ext uri="{FF2B5EF4-FFF2-40B4-BE49-F238E27FC236}">
                        <a16:creationId xmlns:a16="http://schemas.microsoft.com/office/drawing/2014/main" id="{0AC1FA22-62E4-6843-BC2C-BC6D60605B87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9" name="Group 348">
                  <a:extLst>
                    <a:ext uri="{FF2B5EF4-FFF2-40B4-BE49-F238E27FC236}">
                      <a16:creationId xmlns:a16="http://schemas.microsoft.com/office/drawing/2014/main" id="{0B45E252-9BFE-D841-AD69-E1F8362ED3A1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55" name="Oval 354">
                    <a:extLst>
                      <a:ext uri="{FF2B5EF4-FFF2-40B4-BE49-F238E27FC236}">
                        <a16:creationId xmlns:a16="http://schemas.microsoft.com/office/drawing/2014/main" id="{D7A642E4-649E-4F41-9E2F-1872EC9D3B6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56" name="Straight Connector 355">
                    <a:extLst>
                      <a:ext uri="{FF2B5EF4-FFF2-40B4-BE49-F238E27FC236}">
                        <a16:creationId xmlns:a16="http://schemas.microsoft.com/office/drawing/2014/main" id="{ECC24C28-09D5-E74C-91E8-0149279E5479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0" name="Group 349">
                  <a:extLst>
                    <a:ext uri="{FF2B5EF4-FFF2-40B4-BE49-F238E27FC236}">
                      <a16:creationId xmlns:a16="http://schemas.microsoft.com/office/drawing/2014/main" id="{E226A241-D2C7-CF4D-9185-3CE7EBAE62AC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53" name="Oval 352">
                    <a:extLst>
                      <a:ext uri="{FF2B5EF4-FFF2-40B4-BE49-F238E27FC236}">
                        <a16:creationId xmlns:a16="http://schemas.microsoft.com/office/drawing/2014/main" id="{BDFC8C64-CB22-2341-900C-41F6C040719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54" name="Straight Connector 353">
                    <a:extLst>
                      <a:ext uri="{FF2B5EF4-FFF2-40B4-BE49-F238E27FC236}">
                        <a16:creationId xmlns:a16="http://schemas.microsoft.com/office/drawing/2014/main" id="{150904E9-5ECA-6F46-94B8-993284804856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45F6C3D5-049E-DC45-A92A-AB4A978B236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539622" y="714149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38733A43-621C-3B49-9665-B48CBA7750A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730122" y="714149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AB9EE5C2-3B1A-4A41-82DF-F9C1CA9816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16575" y="6270822"/>
              <a:ext cx="219964" cy="206927"/>
            </a:xfrm>
            <a:prstGeom prst="ellipse">
              <a:avLst/>
            </a:prstGeom>
            <a:solidFill>
              <a:schemeClr val="accent3">
                <a:alpha val="90000"/>
              </a:schemeClr>
            </a:solidFill>
            <a:ln w="63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479" name="Straight Connector 478">
              <a:extLst>
                <a:ext uri="{FF2B5EF4-FFF2-40B4-BE49-F238E27FC236}">
                  <a16:creationId xmlns:a16="http://schemas.microsoft.com/office/drawing/2014/main" id="{6F91AECD-E205-6F49-BBF4-135E2A3CC0CA}"/>
                </a:ext>
              </a:extLst>
            </p:cNvPr>
            <p:cNvCxnSpPr>
              <a:cxnSpLocks/>
              <a:stCxn id="478" idx="0"/>
              <a:endCxn id="352" idx="4"/>
            </p:cNvCxnSpPr>
            <p:nvPr/>
          </p:nvCxnSpPr>
          <p:spPr>
            <a:xfrm flipV="1">
              <a:off x="8526557" y="5957213"/>
              <a:ext cx="876118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Straight Connector 481">
              <a:extLst>
                <a:ext uri="{FF2B5EF4-FFF2-40B4-BE49-F238E27FC236}">
                  <a16:creationId xmlns:a16="http://schemas.microsoft.com/office/drawing/2014/main" id="{83994E9B-52A0-024E-9E45-4DE692F14368}"/>
                </a:ext>
              </a:extLst>
            </p:cNvPr>
            <p:cNvCxnSpPr>
              <a:cxnSpLocks/>
              <a:stCxn id="359" idx="4"/>
              <a:endCxn id="478" idx="0"/>
            </p:cNvCxnSpPr>
            <p:nvPr/>
          </p:nvCxnSpPr>
          <p:spPr>
            <a:xfrm>
              <a:off x="7738763" y="5957213"/>
              <a:ext cx="787794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Connector 483">
              <a:extLst>
                <a:ext uri="{FF2B5EF4-FFF2-40B4-BE49-F238E27FC236}">
                  <a16:creationId xmlns:a16="http://schemas.microsoft.com/office/drawing/2014/main" id="{7E72D53C-E4CD-D44B-BEB4-FC5A20E2210F}"/>
                </a:ext>
              </a:extLst>
            </p:cNvPr>
            <p:cNvCxnSpPr>
              <a:cxnSpLocks/>
              <a:stCxn id="357" idx="4"/>
              <a:endCxn id="478" idx="0"/>
            </p:cNvCxnSpPr>
            <p:nvPr/>
          </p:nvCxnSpPr>
          <p:spPr>
            <a:xfrm>
              <a:off x="8071545" y="5957213"/>
              <a:ext cx="455012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" name="Straight Connector 490">
              <a:extLst>
                <a:ext uri="{FF2B5EF4-FFF2-40B4-BE49-F238E27FC236}">
                  <a16:creationId xmlns:a16="http://schemas.microsoft.com/office/drawing/2014/main" id="{8604E047-E919-4040-8DD4-2085F7F47359}"/>
                </a:ext>
              </a:extLst>
            </p:cNvPr>
            <p:cNvCxnSpPr>
              <a:cxnSpLocks/>
              <a:stCxn id="478" idx="0"/>
            </p:cNvCxnSpPr>
            <p:nvPr/>
          </p:nvCxnSpPr>
          <p:spPr>
            <a:xfrm flipV="1">
              <a:off x="8526557" y="5967110"/>
              <a:ext cx="529754" cy="3037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Straight Connector 492">
              <a:extLst>
                <a:ext uri="{FF2B5EF4-FFF2-40B4-BE49-F238E27FC236}">
                  <a16:creationId xmlns:a16="http://schemas.microsoft.com/office/drawing/2014/main" id="{CE020046-407D-3A44-8F8B-C357E3D9F5B1}"/>
                </a:ext>
              </a:extLst>
            </p:cNvPr>
            <p:cNvCxnSpPr>
              <a:cxnSpLocks/>
              <a:stCxn id="478" idx="0"/>
              <a:endCxn id="353" idx="4"/>
            </p:cNvCxnSpPr>
            <p:nvPr/>
          </p:nvCxnSpPr>
          <p:spPr>
            <a:xfrm flipV="1">
              <a:off x="8526557" y="5957213"/>
              <a:ext cx="216009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" name="Straight Connector 496">
              <a:extLst>
                <a:ext uri="{FF2B5EF4-FFF2-40B4-BE49-F238E27FC236}">
                  <a16:creationId xmlns:a16="http://schemas.microsoft.com/office/drawing/2014/main" id="{59EA8D22-D9EE-4F42-90A8-E585706DFEE9}"/>
                </a:ext>
              </a:extLst>
            </p:cNvPr>
            <p:cNvCxnSpPr>
              <a:cxnSpLocks/>
              <a:stCxn id="478" idx="0"/>
              <a:endCxn id="355" idx="4"/>
            </p:cNvCxnSpPr>
            <p:nvPr/>
          </p:nvCxnSpPr>
          <p:spPr>
            <a:xfrm flipH="1" flipV="1">
              <a:off x="8409783" y="5957213"/>
              <a:ext cx="116774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0" name="Rectangle 499">
            <a:extLst>
              <a:ext uri="{FF2B5EF4-FFF2-40B4-BE49-F238E27FC236}">
                <a16:creationId xmlns:a16="http://schemas.microsoft.com/office/drawing/2014/main" id="{DEC1936D-789C-7C40-B656-9689B9DFFC2F}"/>
              </a:ext>
            </a:extLst>
          </p:cNvPr>
          <p:cNvSpPr/>
          <p:nvPr/>
        </p:nvSpPr>
        <p:spPr>
          <a:xfrm>
            <a:off x="285008" y="3299296"/>
            <a:ext cx="1876301" cy="24938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Right Arrow 500">
            <a:extLst>
              <a:ext uri="{FF2B5EF4-FFF2-40B4-BE49-F238E27FC236}">
                <a16:creationId xmlns:a16="http://schemas.microsoft.com/office/drawing/2014/main" id="{F5E4B107-1272-C349-BEEC-FB4B59ABFAA9}"/>
              </a:ext>
            </a:extLst>
          </p:cNvPr>
          <p:cNvSpPr/>
          <p:nvPr/>
        </p:nvSpPr>
        <p:spPr>
          <a:xfrm rot="1328249">
            <a:off x="5210870" y="3675989"/>
            <a:ext cx="1901952" cy="265176"/>
          </a:xfrm>
          <a:prstGeom prst="rightArrow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957D2339-ECCF-724F-8D69-240FC41029AC}"/>
              </a:ext>
            </a:extLst>
          </p:cNvPr>
          <p:cNvSpPr txBox="1"/>
          <p:nvPr/>
        </p:nvSpPr>
        <p:spPr>
          <a:xfrm>
            <a:off x="10051506" y="2978409"/>
            <a:ext cx="20126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connected component algorithm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Shortest path</a:t>
            </a:r>
          </a:p>
        </p:txBody>
      </p:sp>
      <p:sp>
        <p:nvSpPr>
          <p:cNvPr id="503" name="Title 2">
            <a:extLst>
              <a:ext uri="{FF2B5EF4-FFF2-40B4-BE49-F238E27FC236}">
                <a16:creationId xmlns:a16="http://schemas.microsoft.com/office/drawing/2014/main" id="{F0EA962E-1670-954C-B9C1-F7DA8D3DDC9E}"/>
              </a:ext>
            </a:extLst>
          </p:cNvPr>
          <p:cNvSpPr txBox="1">
            <a:spLocks/>
          </p:cNvSpPr>
          <p:nvPr/>
        </p:nvSpPr>
        <p:spPr>
          <a:xfrm>
            <a:off x="4298867" y="90152"/>
            <a:ext cx="7755757" cy="86843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algn="r"/>
            <a:r>
              <a:rPr lang="en-US" sz="2800" dirty="0"/>
              <a:t>Graph-based representation is flexible to define and compute wide range of descriptors   </a:t>
            </a:r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57059319-CE34-584F-BA43-73A089E60A5C}"/>
              </a:ext>
            </a:extLst>
          </p:cNvPr>
          <p:cNvSpPr txBox="1"/>
          <p:nvPr/>
        </p:nvSpPr>
        <p:spPr>
          <a:xfrm>
            <a:off x="9861999" y="1281433"/>
            <a:ext cx="2330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 filtered graph</a:t>
            </a:r>
          </a:p>
          <a:p>
            <a:r>
              <a:rPr lang="en-US" dirty="0"/>
              <a:t>Using standard graph-based algorithms</a:t>
            </a:r>
          </a:p>
        </p:txBody>
      </p:sp>
    </p:spTree>
    <p:extLst>
      <p:ext uri="{BB962C8B-B14F-4D97-AF65-F5344CB8AC3E}">
        <p14:creationId xmlns:p14="http://schemas.microsoft.com/office/powerpoint/2010/main" val="31550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5" grpId="0"/>
      <p:bldP spid="195" grpId="1"/>
      <p:bldP spid="335" grpId="0" animBg="1"/>
      <p:bldP spid="336" grpId="0"/>
      <p:bldP spid="500" grpId="0" animBg="1"/>
      <p:bldP spid="501" grpId="0" animBg="1"/>
      <p:bldP spid="502" grpId="0"/>
      <p:bldP spid="50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CE2D146-2456-A54B-87FA-59620B5BD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421" y="1777003"/>
            <a:ext cx="2008084" cy="163585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372E5D-1C46-FA48-AF61-8CEC2922C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56307" y="1856740"/>
            <a:ext cx="1731917" cy="17475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968EFF9-2443-F545-B60F-B1261CA84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479" y="1845501"/>
            <a:ext cx="1723903" cy="17230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A5A540-5636-A84A-8D00-9339DCB2A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8471" y="1821860"/>
            <a:ext cx="2207260" cy="1981050"/>
          </a:xfrm>
          <a:prstGeom prst="rect">
            <a:avLst/>
          </a:prstGeom>
        </p:spPr>
      </p:pic>
      <p:sp>
        <p:nvSpPr>
          <p:cNvPr id="23" name="Title 2">
            <a:extLst>
              <a:ext uri="{FF2B5EF4-FFF2-40B4-BE49-F238E27FC236}">
                <a16:creationId xmlns:a16="http://schemas.microsoft.com/office/drawing/2014/main" id="{099F1E6D-43CA-E84A-9AAE-5ACE25751C01}"/>
              </a:ext>
            </a:extLst>
          </p:cNvPr>
          <p:cNvSpPr txBox="1">
            <a:spLocks/>
          </p:cNvSpPr>
          <p:nvPr/>
        </p:nvSpPr>
        <p:spPr>
          <a:xfrm>
            <a:off x="2517058" y="70487"/>
            <a:ext cx="8819812" cy="86843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algn="r"/>
            <a:r>
              <a:rPr lang="en-US" sz="2600" dirty="0"/>
              <a:t>Graph-based representation is flexible to define and compute math- and physics-based descriptors  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5E580F-3B93-2443-8BAE-D97C190A8215}"/>
              </a:ext>
            </a:extLst>
          </p:cNvPr>
          <p:cNvSpPr txBox="1"/>
          <p:nvPr/>
        </p:nvSpPr>
        <p:spPr>
          <a:xfrm>
            <a:off x="2466236" y="1053159"/>
            <a:ext cx="2351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Compute all distances</a:t>
            </a:r>
          </a:p>
          <a:p>
            <a:pPr algn="ctr"/>
            <a:r>
              <a:rPr lang="en-US" sz="1200" dirty="0"/>
              <a:t>from black pixels to the interface (green meta vertex)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F93136-E3D7-E245-BC0C-05ADDBF464C8}"/>
              </a:ext>
            </a:extLst>
          </p:cNvPr>
          <p:cNvSpPr txBox="1"/>
          <p:nvPr/>
        </p:nvSpPr>
        <p:spPr>
          <a:xfrm>
            <a:off x="4926723" y="1121985"/>
            <a:ext cx="17901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Compute histograms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0D82B8-E03C-E147-9996-A51E0BB2FD98}"/>
              </a:ext>
            </a:extLst>
          </p:cNvPr>
          <p:cNvSpPr txBox="1"/>
          <p:nvPr/>
        </p:nvSpPr>
        <p:spPr>
          <a:xfrm>
            <a:off x="7018500" y="1062993"/>
            <a:ext cx="2346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Add the weighting function</a:t>
            </a:r>
          </a:p>
          <a:p>
            <a:pPr algn="ctr"/>
            <a:r>
              <a:rPr lang="en-US" sz="1200" dirty="0"/>
              <a:t>that capture some aspect of the physics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B94C7B-3B95-E448-9167-F3E7C479A778}"/>
              </a:ext>
            </a:extLst>
          </p:cNvPr>
          <p:cNvSpPr txBox="1"/>
          <p:nvPr/>
        </p:nvSpPr>
        <p:spPr>
          <a:xfrm>
            <a:off x="427357" y="3766863"/>
            <a:ext cx="190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Represent microstructure as a graph and add meta vertices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A16C7E2-19A4-204D-B6C1-0C30801413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2309" y="1860723"/>
            <a:ext cx="3303293" cy="2072872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2E93F544-4C5E-284E-838B-1E797B985BE7}"/>
              </a:ext>
            </a:extLst>
          </p:cNvPr>
          <p:cNvGrpSpPr/>
          <p:nvPr/>
        </p:nvGrpSpPr>
        <p:grpSpPr>
          <a:xfrm>
            <a:off x="399389" y="4895519"/>
            <a:ext cx="2557217" cy="1792855"/>
            <a:chOff x="428886" y="4472732"/>
            <a:chExt cx="2557217" cy="1792855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588CC53-41E4-E349-88FC-430AA4DE9D58}"/>
                </a:ext>
              </a:extLst>
            </p:cNvPr>
            <p:cNvGrpSpPr/>
            <p:nvPr/>
          </p:nvGrpSpPr>
          <p:grpSpPr>
            <a:xfrm>
              <a:off x="428886" y="4472732"/>
              <a:ext cx="2557217" cy="1792855"/>
              <a:chOff x="7628781" y="4164358"/>
              <a:chExt cx="2557217" cy="1792855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28FFCDAD-1C0E-AF46-933C-7D9FE7B89B6C}"/>
                  </a:ext>
                </a:extLst>
              </p:cNvPr>
              <p:cNvGrpSpPr/>
              <p:nvPr/>
            </p:nvGrpSpPr>
            <p:grpSpPr>
              <a:xfrm>
                <a:off x="7628781" y="4164358"/>
                <a:ext cx="1883876" cy="1792855"/>
                <a:chOff x="7749513" y="1720021"/>
                <a:chExt cx="1883876" cy="1792855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B34A6C0B-8A1C-334A-823B-5254ACC6F73F}"/>
                    </a:ext>
                  </a:extLst>
                </p:cNvPr>
                <p:cNvGrpSpPr/>
                <p:nvPr/>
              </p:nvGrpSpPr>
              <p:grpSpPr>
                <a:xfrm>
                  <a:off x="7749513" y="1720021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154" name="Group 153">
                    <a:extLst>
                      <a:ext uri="{FF2B5EF4-FFF2-40B4-BE49-F238E27FC236}">
                        <a16:creationId xmlns:a16="http://schemas.microsoft.com/office/drawing/2014/main" id="{B7C86F5C-62C8-6A41-8D38-D7493603A8A9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76" name="Oval 175">
                      <a:extLst>
                        <a:ext uri="{FF2B5EF4-FFF2-40B4-BE49-F238E27FC236}">
                          <a16:creationId xmlns:a16="http://schemas.microsoft.com/office/drawing/2014/main" id="{EED65905-5E18-B943-B2DD-77C3BD40F87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77" name="Straight Connector 176">
                      <a:extLst>
                        <a:ext uri="{FF2B5EF4-FFF2-40B4-BE49-F238E27FC236}">
                          <a16:creationId xmlns:a16="http://schemas.microsoft.com/office/drawing/2014/main" id="{00673DA2-69F7-D94E-86C6-7939AC28CB1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8" name="Straight Connector 177">
                      <a:extLst>
                        <a:ext uri="{FF2B5EF4-FFF2-40B4-BE49-F238E27FC236}">
                          <a16:creationId xmlns:a16="http://schemas.microsoft.com/office/drawing/2014/main" id="{456E03BA-4416-C842-BF83-47BCA1D0F2D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5" name="Group 154">
                    <a:extLst>
                      <a:ext uri="{FF2B5EF4-FFF2-40B4-BE49-F238E27FC236}">
                        <a16:creationId xmlns:a16="http://schemas.microsoft.com/office/drawing/2014/main" id="{B8B50F7D-F519-054E-8E20-D925C959BF70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74" name="Oval 173">
                      <a:extLst>
                        <a:ext uri="{FF2B5EF4-FFF2-40B4-BE49-F238E27FC236}">
                          <a16:creationId xmlns:a16="http://schemas.microsoft.com/office/drawing/2014/main" id="{C1BA8C64-B9CD-BA4D-A5F1-EC47C976E79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75" name="Straight Connector 174">
                      <a:extLst>
                        <a:ext uri="{FF2B5EF4-FFF2-40B4-BE49-F238E27FC236}">
                          <a16:creationId xmlns:a16="http://schemas.microsoft.com/office/drawing/2014/main" id="{92519637-8AC8-B948-B50C-9BBA63CE3AA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6" name="Group 155">
                    <a:extLst>
                      <a:ext uri="{FF2B5EF4-FFF2-40B4-BE49-F238E27FC236}">
                        <a16:creationId xmlns:a16="http://schemas.microsoft.com/office/drawing/2014/main" id="{0F9C3E18-9F5D-D948-9123-8017119DD05A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69" name="Oval 168">
                      <a:extLst>
                        <a:ext uri="{FF2B5EF4-FFF2-40B4-BE49-F238E27FC236}">
                          <a16:creationId xmlns:a16="http://schemas.microsoft.com/office/drawing/2014/main" id="{6A78BD0E-5AAC-E845-A06E-A4D9175F4CA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70" name="Straight Connector 169">
                      <a:extLst>
                        <a:ext uri="{FF2B5EF4-FFF2-40B4-BE49-F238E27FC236}">
                          <a16:creationId xmlns:a16="http://schemas.microsoft.com/office/drawing/2014/main" id="{E2922CE8-D648-6F4C-AE3A-E52A1A6DE452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1" name="Straight Connector 170">
                      <a:extLst>
                        <a:ext uri="{FF2B5EF4-FFF2-40B4-BE49-F238E27FC236}">
                          <a16:creationId xmlns:a16="http://schemas.microsoft.com/office/drawing/2014/main" id="{087B74F2-5916-C04E-B5EE-5FEDCF5785B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2" name="Straight Connector 171">
                      <a:extLst>
                        <a:ext uri="{FF2B5EF4-FFF2-40B4-BE49-F238E27FC236}">
                          <a16:creationId xmlns:a16="http://schemas.microsoft.com/office/drawing/2014/main" id="{58712BD2-F0BE-434E-B1F7-4E2D4FD9B63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3" name="Straight Connector 172">
                      <a:extLst>
                        <a:ext uri="{FF2B5EF4-FFF2-40B4-BE49-F238E27FC236}">
                          <a16:creationId xmlns:a16="http://schemas.microsoft.com/office/drawing/2014/main" id="{8CBF5DEE-D4A2-4E41-80BD-3F2F78BBA4C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C864055E-A5FA-034D-9B73-28112FB757BD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65" name="Oval 164">
                      <a:extLst>
                        <a:ext uri="{FF2B5EF4-FFF2-40B4-BE49-F238E27FC236}">
                          <a16:creationId xmlns:a16="http://schemas.microsoft.com/office/drawing/2014/main" id="{94B4C812-89AF-0D4C-AE72-CF6CA23E797B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66" name="Straight Connector 165">
                      <a:extLst>
                        <a:ext uri="{FF2B5EF4-FFF2-40B4-BE49-F238E27FC236}">
                          <a16:creationId xmlns:a16="http://schemas.microsoft.com/office/drawing/2014/main" id="{01416206-2FD6-A04C-AA2C-CEE572FCB4D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7" name="Straight Connector 166">
                      <a:extLst>
                        <a:ext uri="{FF2B5EF4-FFF2-40B4-BE49-F238E27FC236}">
                          <a16:creationId xmlns:a16="http://schemas.microsoft.com/office/drawing/2014/main" id="{B26A69C0-4298-BD47-80EE-F31DF66E73C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8" name="Straight Connector 167">
                      <a:extLst>
                        <a:ext uri="{FF2B5EF4-FFF2-40B4-BE49-F238E27FC236}">
                          <a16:creationId xmlns:a16="http://schemas.microsoft.com/office/drawing/2014/main" id="{479B72B3-8ACF-7E46-A05B-3F3C7AB65D1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8" name="Group 157">
                    <a:extLst>
                      <a:ext uri="{FF2B5EF4-FFF2-40B4-BE49-F238E27FC236}">
                        <a16:creationId xmlns:a16="http://schemas.microsoft.com/office/drawing/2014/main" id="{B2EB6E1B-0D9A-7743-BBE3-947DF424845D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62" name="Oval 161">
                      <a:extLst>
                        <a:ext uri="{FF2B5EF4-FFF2-40B4-BE49-F238E27FC236}">
                          <a16:creationId xmlns:a16="http://schemas.microsoft.com/office/drawing/2014/main" id="{9745D4F1-0F8E-2340-8E4B-7C48551C678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63" name="Straight Connector 162">
                      <a:extLst>
                        <a:ext uri="{FF2B5EF4-FFF2-40B4-BE49-F238E27FC236}">
                          <a16:creationId xmlns:a16="http://schemas.microsoft.com/office/drawing/2014/main" id="{059D46E5-BD29-D34D-9701-EBFA1021CA2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4" name="Straight Connector 163">
                      <a:extLst>
                        <a:ext uri="{FF2B5EF4-FFF2-40B4-BE49-F238E27FC236}">
                          <a16:creationId xmlns:a16="http://schemas.microsoft.com/office/drawing/2014/main" id="{2247DABF-4DEE-EC49-910F-972848423505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9" name="Group 158">
                    <a:extLst>
                      <a:ext uri="{FF2B5EF4-FFF2-40B4-BE49-F238E27FC236}">
                        <a16:creationId xmlns:a16="http://schemas.microsoft.com/office/drawing/2014/main" id="{DBC91DA4-AADA-8F46-8AC9-A90227CAC231}"/>
                      </a:ext>
                    </a:extLst>
                  </p:cNvPr>
                  <p:cNvGrpSpPr/>
                  <p:nvPr/>
                </p:nvGrpSpPr>
                <p:grpSpPr>
                  <a:xfrm>
                    <a:off x="3730122" y="714149"/>
                    <a:ext cx="128016" cy="190773"/>
                    <a:chOff x="2761747" y="742724"/>
                    <a:chExt cx="128016" cy="190773"/>
                  </a:xfrm>
                </p:grpSpPr>
                <p:sp>
                  <p:nvSpPr>
                    <p:cNvPr id="160" name="Oval 159">
                      <a:extLst>
                        <a:ext uri="{FF2B5EF4-FFF2-40B4-BE49-F238E27FC236}">
                          <a16:creationId xmlns:a16="http://schemas.microsoft.com/office/drawing/2014/main" id="{F82806B2-5FDD-4645-ABBE-4EE72FE6E00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61" name="Straight Connector 160">
                      <a:extLst>
                        <a:ext uri="{FF2B5EF4-FFF2-40B4-BE49-F238E27FC236}">
                          <a16:creationId xmlns:a16="http://schemas.microsoft.com/office/drawing/2014/main" id="{2AFDB4E9-21D8-2E4D-B202-F0E563F9CB9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BB1A38FF-5930-D242-8712-C3459F59DD73}"/>
                    </a:ext>
                  </a:extLst>
                </p:cNvPr>
                <p:cNvGrpSpPr/>
                <p:nvPr/>
              </p:nvGrpSpPr>
              <p:grpSpPr>
                <a:xfrm>
                  <a:off x="7749513" y="2036170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129" name="Group 128">
                    <a:extLst>
                      <a:ext uri="{FF2B5EF4-FFF2-40B4-BE49-F238E27FC236}">
                        <a16:creationId xmlns:a16="http://schemas.microsoft.com/office/drawing/2014/main" id="{994F2BC2-93F5-D849-A26D-F500EAF6A63E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49" name="Oval 148">
                      <a:extLst>
                        <a:ext uri="{FF2B5EF4-FFF2-40B4-BE49-F238E27FC236}">
                          <a16:creationId xmlns:a16="http://schemas.microsoft.com/office/drawing/2014/main" id="{47054B96-0260-EC46-B8AB-277DB731D9AD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50" name="Straight Connector 149">
                      <a:extLst>
                        <a:ext uri="{FF2B5EF4-FFF2-40B4-BE49-F238E27FC236}">
                          <a16:creationId xmlns:a16="http://schemas.microsoft.com/office/drawing/2014/main" id="{E2873FC0-4763-AA43-93BB-0DBF600FD0D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Connector 150">
                      <a:extLst>
                        <a:ext uri="{FF2B5EF4-FFF2-40B4-BE49-F238E27FC236}">
                          <a16:creationId xmlns:a16="http://schemas.microsoft.com/office/drawing/2014/main" id="{7729D301-C552-2349-9A2D-A1D649DCAB5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2" name="Straight Connector 151">
                      <a:extLst>
                        <a:ext uri="{FF2B5EF4-FFF2-40B4-BE49-F238E27FC236}">
                          <a16:creationId xmlns:a16="http://schemas.microsoft.com/office/drawing/2014/main" id="{D7B8C9C6-CEEC-2345-8809-8039CA73EDB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3" name="Straight Connector 152">
                      <a:extLst>
                        <a:ext uri="{FF2B5EF4-FFF2-40B4-BE49-F238E27FC236}">
                          <a16:creationId xmlns:a16="http://schemas.microsoft.com/office/drawing/2014/main" id="{9A126B8A-2D8C-8E47-ADB3-B19AEE42F34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11371C9A-0BB7-BE4B-8EC6-73B62BB8667B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45" name="Oval 144">
                      <a:extLst>
                        <a:ext uri="{FF2B5EF4-FFF2-40B4-BE49-F238E27FC236}">
                          <a16:creationId xmlns:a16="http://schemas.microsoft.com/office/drawing/2014/main" id="{489E99A4-3515-C04D-9007-C8337B29A7D4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46" name="Straight Connector 145">
                      <a:extLst>
                        <a:ext uri="{FF2B5EF4-FFF2-40B4-BE49-F238E27FC236}">
                          <a16:creationId xmlns:a16="http://schemas.microsoft.com/office/drawing/2014/main" id="{9F7568C3-52CE-3A49-8A9D-83BFE9053E9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Connector 146">
                      <a:extLst>
                        <a:ext uri="{FF2B5EF4-FFF2-40B4-BE49-F238E27FC236}">
                          <a16:creationId xmlns:a16="http://schemas.microsoft.com/office/drawing/2014/main" id="{ACA0627C-3841-B148-A412-CF233E04DEF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8" name="Straight Connector 147">
                      <a:extLst>
                        <a:ext uri="{FF2B5EF4-FFF2-40B4-BE49-F238E27FC236}">
                          <a16:creationId xmlns:a16="http://schemas.microsoft.com/office/drawing/2014/main" id="{506EAD5F-5B3B-FF43-9698-0F08E772C2B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1" name="Group 130">
                    <a:extLst>
                      <a:ext uri="{FF2B5EF4-FFF2-40B4-BE49-F238E27FC236}">
                        <a16:creationId xmlns:a16="http://schemas.microsoft.com/office/drawing/2014/main" id="{9D2DE4EC-71D3-C14E-956F-A3F5DC7BE5F1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42" name="Oval 141">
                      <a:extLst>
                        <a:ext uri="{FF2B5EF4-FFF2-40B4-BE49-F238E27FC236}">
                          <a16:creationId xmlns:a16="http://schemas.microsoft.com/office/drawing/2014/main" id="{4E809E8E-1394-714E-BB14-ECD4FCEEE38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43" name="Straight Connector 142">
                      <a:extLst>
                        <a:ext uri="{FF2B5EF4-FFF2-40B4-BE49-F238E27FC236}">
                          <a16:creationId xmlns:a16="http://schemas.microsoft.com/office/drawing/2014/main" id="{33162576-4C9E-7042-BECD-8129C675E690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4" name="Straight Connector 143">
                      <a:extLst>
                        <a:ext uri="{FF2B5EF4-FFF2-40B4-BE49-F238E27FC236}">
                          <a16:creationId xmlns:a16="http://schemas.microsoft.com/office/drawing/2014/main" id="{A8F4BD6E-6359-1042-A821-B60D06FB95F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2" name="Group 131">
                    <a:extLst>
                      <a:ext uri="{FF2B5EF4-FFF2-40B4-BE49-F238E27FC236}">
                        <a16:creationId xmlns:a16="http://schemas.microsoft.com/office/drawing/2014/main" id="{CBD18ACB-77C7-734F-BE03-AC568D4D6EEF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39" name="Oval 138">
                      <a:extLst>
                        <a:ext uri="{FF2B5EF4-FFF2-40B4-BE49-F238E27FC236}">
                          <a16:creationId xmlns:a16="http://schemas.microsoft.com/office/drawing/2014/main" id="{129F6B5A-BB2D-EC45-A093-EF7B4BD161F4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40" name="Straight Connector 139">
                      <a:extLst>
                        <a:ext uri="{FF2B5EF4-FFF2-40B4-BE49-F238E27FC236}">
                          <a16:creationId xmlns:a16="http://schemas.microsoft.com/office/drawing/2014/main" id="{EB989CFB-620F-5D40-9A34-E1B6C8433120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1" name="Straight Connector 140">
                      <a:extLst>
                        <a:ext uri="{FF2B5EF4-FFF2-40B4-BE49-F238E27FC236}">
                          <a16:creationId xmlns:a16="http://schemas.microsoft.com/office/drawing/2014/main" id="{424410A6-EE4E-1E4B-832D-F19E44AD24E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3" name="Group 132">
                    <a:extLst>
                      <a:ext uri="{FF2B5EF4-FFF2-40B4-BE49-F238E27FC236}">
                        <a16:creationId xmlns:a16="http://schemas.microsoft.com/office/drawing/2014/main" id="{4DF5EC76-ABBD-C045-ABDB-8E268A8B5D7E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37" name="Oval 136">
                      <a:extLst>
                        <a:ext uri="{FF2B5EF4-FFF2-40B4-BE49-F238E27FC236}">
                          <a16:creationId xmlns:a16="http://schemas.microsoft.com/office/drawing/2014/main" id="{A24AE004-A953-3C44-AF87-D2EDB3994C73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38" name="Straight Connector 137">
                      <a:extLst>
                        <a:ext uri="{FF2B5EF4-FFF2-40B4-BE49-F238E27FC236}">
                          <a16:creationId xmlns:a16="http://schemas.microsoft.com/office/drawing/2014/main" id="{AFA8111C-BFAD-3C49-B47C-DF94FC7DB6C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4" name="Group 133">
                    <a:extLst>
                      <a:ext uri="{FF2B5EF4-FFF2-40B4-BE49-F238E27FC236}">
                        <a16:creationId xmlns:a16="http://schemas.microsoft.com/office/drawing/2014/main" id="{D8D1DF70-D0F4-604D-A8B2-5F9FAFA3C462}"/>
                      </a:ext>
                    </a:extLst>
                  </p:cNvPr>
                  <p:cNvGrpSpPr/>
                  <p:nvPr/>
                </p:nvGrpSpPr>
                <p:grpSpPr>
                  <a:xfrm>
                    <a:off x="3730122" y="714149"/>
                    <a:ext cx="128016" cy="190773"/>
                    <a:chOff x="2761747" y="742724"/>
                    <a:chExt cx="128016" cy="190773"/>
                  </a:xfrm>
                </p:grpSpPr>
                <p:sp>
                  <p:nvSpPr>
                    <p:cNvPr id="135" name="Oval 134">
                      <a:extLst>
                        <a:ext uri="{FF2B5EF4-FFF2-40B4-BE49-F238E27FC236}">
                          <a16:creationId xmlns:a16="http://schemas.microsoft.com/office/drawing/2014/main" id="{F305C1FE-05CD-684C-B6BE-DACD9DA6A7EB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36" name="Straight Connector 135">
                      <a:extLst>
                        <a:ext uri="{FF2B5EF4-FFF2-40B4-BE49-F238E27FC236}">
                          <a16:creationId xmlns:a16="http://schemas.microsoft.com/office/drawing/2014/main" id="{DFA3879D-D5F4-DF4C-B239-48A61B409D8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C02FB048-3CF1-9F4D-9753-3ADACA3B2EF3}"/>
                    </a:ext>
                  </a:extLst>
                </p:cNvPr>
                <p:cNvGrpSpPr/>
                <p:nvPr/>
              </p:nvGrpSpPr>
              <p:grpSpPr>
                <a:xfrm>
                  <a:off x="7749513" y="2352319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104" name="Group 103">
                    <a:extLst>
                      <a:ext uri="{FF2B5EF4-FFF2-40B4-BE49-F238E27FC236}">
                        <a16:creationId xmlns:a16="http://schemas.microsoft.com/office/drawing/2014/main" id="{66D3C467-94D3-574B-BA91-A5D9FEB28B68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25" name="Oval 124">
                      <a:extLst>
                        <a:ext uri="{FF2B5EF4-FFF2-40B4-BE49-F238E27FC236}">
                          <a16:creationId xmlns:a16="http://schemas.microsoft.com/office/drawing/2014/main" id="{64AE2D6C-BE21-DE48-B268-72B46B6A46A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26" name="Straight Connector 125">
                      <a:extLst>
                        <a:ext uri="{FF2B5EF4-FFF2-40B4-BE49-F238E27FC236}">
                          <a16:creationId xmlns:a16="http://schemas.microsoft.com/office/drawing/2014/main" id="{1583FD11-278B-AB44-9C13-F49D6700CE4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7" name="Straight Connector 126">
                      <a:extLst>
                        <a:ext uri="{FF2B5EF4-FFF2-40B4-BE49-F238E27FC236}">
                          <a16:creationId xmlns:a16="http://schemas.microsoft.com/office/drawing/2014/main" id="{154B7B73-6ADB-CF48-A8D6-28172928525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8" name="Straight Connector 127">
                      <a:extLst>
                        <a:ext uri="{FF2B5EF4-FFF2-40B4-BE49-F238E27FC236}">
                          <a16:creationId xmlns:a16="http://schemas.microsoft.com/office/drawing/2014/main" id="{C4955BE9-D118-3342-B450-2186813221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3F344C76-2A56-264B-8359-4F632C033241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23" name="Oval 122">
                      <a:extLst>
                        <a:ext uri="{FF2B5EF4-FFF2-40B4-BE49-F238E27FC236}">
                          <a16:creationId xmlns:a16="http://schemas.microsoft.com/office/drawing/2014/main" id="{E4DA7809-FE47-EB4E-B6EE-3EFF413E3C9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24" name="Straight Connector 123">
                      <a:extLst>
                        <a:ext uri="{FF2B5EF4-FFF2-40B4-BE49-F238E27FC236}">
                          <a16:creationId xmlns:a16="http://schemas.microsoft.com/office/drawing/2014/main" id="{FCCD6B2E-94C0-8847-9095-B30C8FA33F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6" name="Group 105">
                    <a:extLst>
                      <a:ext uri="{FF2B5EF4-FFF2-40B4-BE49-F238E27FC236}">
                        <a16:creationId xmlns:a16="http://schemas.microsoft.com/office/drawing/2014/main" id="{0D888F29-E09C-5B42-90CF-CF827B550CE8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20" name="Oval 119">
                      <a:extLst>
                        <a:ext uri="{FF2B5EF4-FFF2-40B4-BE49-F238E27FC236}">
                          <a16:creationId xmlns:a16="http://schemas.microsoft.com/office/drawing/2014/main" id="{AAF30F1A-12A6-8448-BE2F-1A44E1374852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21" name="Straight Connector 120">
                      <a:extLst>
                        <a:ext uri="{FF2B5EF4-FFF2-40B4-BE49-F238E27FC236}">
                          <a16:creationId xmlns:a16="http://schemas.microsoft.com/office/drawing/2014/main" id="{FF4096D9-227E-E646-9EDE-EA43184AA2E0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2" name="Straight Connector 121">
                      <a:extLst>
                        <a:ext uri="{FF2B5EF4-FFF2-40B4-BE49-F238E27FC236}">
                          <a16:creationId xmlns:a16="http://schemas.microsoft.com/office/drawing/2014/main" id="{264FB710-6E56-4D46-ABCC-E4B1E77D5F3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7" name="Group 106">
                    <a:extLst>
                      <a:ext uri="{FF2B5EF4-FFF2-40B4-BE49-F238E27FC236}">
                        <a16:creationId xmlns:a16="http://schemas.microsoft.com/office/drawing/2014/main" id="{592E80BD-D96C-9246-936A-0E9965982483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17" name="Oval 116">
                      <a:extLst>
                        <a:ext uri="{FF2B5EF4-FFF2-40B4-BE49-F238E27FC236}">
                          <a16:creationId xmlns:a16="http://schemas.microsoft.com/office/drawing/2014/main" id="{1B43E763-DE48-C74D-9F7F-D9BE84C23021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18" name="Straight Connector 117">
                      <a:extLst>
                        <a:ext uri="{FF2B5EF4-FFF2-40B4-BE49-F238E27FC236}">
                          <a16:creationId xmlns:a16="http://schemas.microsoft.com/office/drawing/2014/main" id="{94F725E9-2C39-684A-BCFE-F939DFFFFBB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9" name="Straight Connector 118">
                      <a:extLst>
                        <a:ext uri="{FF2B5EF4-FFF2-40B4-BE49-F238E27FC236}">
                          <a16:creationId xmlns:a16="http://schemas.microsoft.com/office/drawing/2014/main" id="{557A0CED-AF63-B142-83E8-F29BEB43749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8" name="Group 107">
                    <a:extLst>
                      <a:ext uri="{FF2B5EF4-FFF2-40B4-BE49-F238E27FC236}">
                        <a16:creationId xmlns:a16="http://schemas.microsoft.com/office/drawing/2014/main" id="{8116026B-5E07-A548-8C9A-AD542F4DB604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12" name="Oval 111">
                      <a:extLst>
                        <a:ext uri="{FF2B5EF4-FFF2-40B4-BE49-F238E27FC236}">
                          <a16:creationId xmlns:a16="http://schemas.microsoft.com/office/drawing/2014/main" id="{2E90F50D-FF19-D14E-85DC-1413D5B8B614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13" name="Straight Connector 112">
                      <a:extLst>
                        <a:ext uri="{FF2B5EF4-FFF2-40B4-BE49-F238E27FC236}">
                          <a16:creationId xmlns:a16="http://schemas.microsoft.com/office/drawing/2014/main" id="{FC8590A5-06D8-3842-9603-57D2DA8F4A6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4" name="Straight Connector 113">
                      <a:extLst>
                        <a:ext uri="{FF2B5EF4-FFF2-40B4-BE49-F238E27FC236}">
                          <a16:creationId xmlns:a16="http://schemas.microsoft.com/office/drawing/2014/main" id="{173A8E8C-AB0D-EB46-8ACA-9C677360EF9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5" name="Straight Connector 114">
                      <a:extLst>
                        <a:ext uri="{FF2B5EF4-FFF2-40B4-BE49-F238E27FC236}">
                          <a16:creationId xmlns:a16="http://schemas.microsoft.com/office/drawing/2014/main" id="{597B2016-132B-CE43-A496-83D7D5D068C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Connector 115">
                      <a:extLst>
                        <a:ext uri="{FF2B5EF4-FFF2-40B4-BE49-F238E27FC236}">
                          <a16:creationId xmlns:a16="http://schemas.microsoft.com/office/drawing/2014/main" id="{F0BCC902-0DA5-914C-89E3-681B3683988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9" name="Group 108">
                    <a:extLst>
                      <a:ext uri="{FF2B5EF4-FFF2-40B4-BE49-F238E27FC236}">
                        <a16:creationId xmlns:a16="http://schemas.microsoft.com/office/drawing/2014/main" id="{02EFF40D-DF51-4F40-888E-F02DD4AEEF4A}"/>
                      </a:ext>
                    </a:extLst>
                  </p:cNvPr>
                  <p:cNvGrpSpPr/>
                  <p:nvPr/>
                </p:nvGrpSpPr>
                <p:grpSpPr>
                  <a:xfrm>
                    <a:off x="3730122" y="714149"/>
                    <a:ext cx="128016" cy="190773"/>
                    <a:chOff x="2761747" y="742724"/>
                    <a:chExt cx="128016" cy="190773"/>
                  </a:xfrm>
                </p:grpSpPr>
                <p:sp>
                  <p:nvSpPr>
                    <p:cNvPr id="110" name="Oval 109">
                      <a:extLst>
                        <a:ext uri="{FF2B5EF4-FFF2-40B4-BE49-F238E27FC236}">
                          <a16:creationId xmlns:a16="http://schemas.microsoft.com/office/drawing/2014/main" id="{6BEFB67B-EC68-2F41-883C-D9E223757C7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11" name="Straight Connector 110">
                      <a:extLst>
                        <a:ext uri="{FF2B5EF4-FFF2-40B4-BE49-F238E27FC236}">
                          <a16:creationId xmlns:a16="http://schemas.microsoft.com/office/drawing/2014/main" id="{FE943CF0-6D11-1A41-BAA0-CDC0EC84DD3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AA639F31-317E-504D-854F-9DA606F6159A}"/>
                    </a:ext>
                  </a:extLst>
                </p:cNvPr>
                <p:cNvGrpSpPr/>
                <p:nvPr/>
              </p:nvGrpSpPr>
              <p:grpSpPr>
                <a:xfrm>
                  <a:off x="7749513" y="2668468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D404A648-E45A-7D4A-9CE6-D77767C98742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128016" cy="190773"/>
                    <a:chOff x="2761747" y="742724"/>
                    <a:chExt cx="128016" cy="190773"/>
                  </a:xfrm>
                </p:grpSpPr>
                <p:sp>
                  <p:nvSpPr>
                    <p:cNvPr id="102" name="Oval 101">
                      <a:extLst>
                        <a:ext uri="{FF2B5EF4-FFF2-40B4-BE49-F238E27FC236}">
                          <a16:creationId xmlns:a16="http://schemas.microsoft.com/office/drawing/2014/main" id="{7E2BE899-BD74-544B-94B0-AB9310177098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03" name="Straight Connector 102">
                      <a:extLst>
                        <a:ext uri="{FF2B5EF4-FFF2-40B4-BE49-F238E27FC236}">
                          <a16:creationId xmlns:a16="http://schemas.microsoft.com/office/drawing/2014/main" id="{F6E10739-46FB-CF4D-8E4B-A815A2222F7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CAD8FCAC-3720-2A4A-A86B-883D0ABAC1FA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98" name="Oval 97">
                      <a:extLst>
                        <a:ext uri="{FF2B5EF4-FFF2-40B4-BE49-F238E27FC236}">
                          <a16:creationId xmlns:a16="http://schemas.microsoft.com/office/drawing/2014/main" id="{DCF3348D-AA33-5249-AF1E-44C99BA24FDD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99" name="Straight Connector 98">
                      <a:extLst>
                        <a:ext uri="{FF2B5EF4-FFF2-40B4-BE49-F238E27FC236}">
                          <a16:creationId xmlns:a16="http://schemas.microsoft.com/office/drawing/2014/main" id="{9E513C3B-04ED-BA4E-8BD5-06F76C09AF3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0" name="Straight Connector 99">
                      <a:extLst>
                        <a:ext uri="{FF2B5EF4-FFF2-40B4-BE49-F238E27FC236}">
                          <a16:creationId xmlns:a16="http://schemas.microsoft.com/office/drawing/2014/main" id="{B9DE8228-075C-C74B-83E6-E17915159F0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1" name="Straight Connector 100">
                      <a:extLst>
                        <a:ext uri="{FF2B5EF4-FFF2-40B4-BE49-F238E27FC236}">
                          <a16:creationId xmlns:a16="http://schemas.microsoft.com/office/drawing/2014/main" id="{2AA78AE4-2903-0B4E-85B0-F8271E27C36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6" name="Group 85">
                    <a:extLst>
                      <a:ext uri="{FF2B5EF4-FFF2-40B4-BE49-F238E27FC236}">
                        <a16:creationId xmlns:a16="http://schemas.microsoft.com/office/drawing/2014/main" id="{F6FEE83A-18EE-6C48-B842-5092BD7415A7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95" name="Oval 94">
                      <a:extLst>
                        <a:ext uri="{FF2B5EF4-FFF2-40B4-BE49-F238E27FC236}">
                          <a16:creationId xmlns:a16="http://schemas.microsoft.com/office/drawing/2014/main" id="{766F3906-85AD-F14B-9B76-FDC3F5C8B5C5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96" name="Straight Connector 95">
                      <a:extLst>
                        <a:ext uri="{FF2B5EF4-FFF2-40B4-BE49-F238E27FC236}">
                          <a16:creationId xmlns:a16="http://schemas.microsoft.com/office/drawing/2014/main" id="{B3DAA644-8F1B-3A44-AD9D-5222A4DC3F37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7" name="Straight Connector 96">
                      <a:extLst>
                        <a:ext uri="{FF2B5EF4-FFF2-40B4-BE49-F238E27FC236}">
                          <a16:creationId xmlns:a16="http://schemas.microsoft.com/office/drawing/2014/main" id="{93F129A4-65C8-7F4A-9DFC-9B872DA6C81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7" name="Group 86">
                    <a:extLst>
                      <a:ext uri="{FF2B5EF4-FFF2-40B4-BE49-F238E27FC236}">
                        <a16:creationId xmlns:a16="http://schemas.microsoft.com/office/drawing/2014/main" id="{E9486DE2-EBA0-0A48-9555-9B766928C73F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918F9CE6-1CAC-7B4F-9734-25DAC78B25C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93" name="Straight Connector 92">
                      <a:extLst>
                        <a:ext uri="{FF2B5EF4-FFF2-40B4-BE49-F238E27FC236}">
                          <a16:creationId xmlns:a16="http://schemas.microsoft.com/office/drawing/2014/main" id="{EB81B622-8259-314D-A393-188986EF192D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4" name="Straight Connector 93">
                      <a:extLst>
                        <a:ext uri="{FF2B5EF4-FFF2-40B4-BE49-F238E27FC236}">
                          <a16:creationId xmlns:a16="http://schemas.microsoft.com/office/drawing/2014/main" id="{33DCC4D1-7D26-7F4A-A488-516B9668E40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8" name="Group 87">
                    <a:extLst>
                      <a:ext uri="{FF2B5EF4-FFF2-40B4-BE49-F238E27FC236}">
                        <a16:creationId xmlns:a16="http://schemas.microsoft.com/office/drawing/2014/main" id="{70E8BD3D-5800-A641-A48E-75EB0C086C06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90" name="Oval 89">
                      <a:extLst>
                        <a:ext uri="{FF2B5EF4-FFF2-40B4-BE49-F238E27FC236}">
                          <a16:creationId xmlns:a16="http://schemas.microsoft.com/office/drawing/2014/main" id="{A862E48A-25FE-D747-93D9-BBEB2ACEA48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91" name="Straight Connector 90">
                      <a:extLst>
                        <a:ext uri="{FF2B5EF4-FFF2-40B4-BE49-F238E27FC236}">
                          <a16:creationId xmlns:a16="http://schemas.microsoft.com/office/drawing/2014/main" id="{AC0B4057-0B3F-294E-99F0-DCA4885BD6A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89" name="Oval 88">
                    <a:extLst>
                      <a:ext uri="{FF2B5EF4-FFF2-40B4-BE49-F238E27FC236}">
                        <a16:creationId xmlns:a16="http://schemas.microsoft.com/office/drawing/2014/main" id="{7390EBA0-B7A5-5C44-8F40-9729171DD7A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730122" y="714149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1D30B127-99CD-4547-9DC7-E4EB9BBC02E3}"/>
                    </a:ext>
                  </a:extLst>
                </p:cNvPr>
                <p:cNvGrpSpPr/>
                <p:nvPr/>
              </p:nvGrpSpPr>
              <p:grpSpPr>
                <a:xfrm>
                  <a:off x="7749513" y="2984617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62" name="Group 61">
                    <a:extLst>
                      <a:ext uri="{FF2B5EF4-FFF2-40B4-BE49-F238E27FC236}">
                        <a16:creationId xmlns:a16="http://schemas.microsoft.com/office/drawing/2014/main" id="{16695AB2-8F85-964E-8AAC-8989ADC86FD4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82" name="Oval 81">
                      <a:extLst>
                        <a:ext uri="{FF2B5EF4-FFF2-40B4-BE49-F238E27FC236}">
                          <a16:creationId xmlns:a16="http://schemas.microsoft.com/office/drawing/2014/main" id="{0B20F2F3-578B-C544-8FF3-E27CB44D246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83" name="Straight Connector 82">
                      <a:extLst>
                        <a:ext uri="{FF2B5EF4-FFF2-40B4-BE49-F238E27FC236}">
                          <a16:creationId xmlns:a16="http://schemas.microsoft.com/office/drawing/2014/main" id="{24386179-CBF1-0D4E-A5D3-F9617F9EDFF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63" name="Group 62">
                    <a:extLst>
                      <a:ext uri="{FF2B5EF4-FFF2-40B4-BE49-F238E27FC236}">
                        <a16:creationId xmlns:a16="http://schemas.microsoft.com/office/drawing/2014/main" id="{8463B881-E876-5840-AF7D-322587FE884E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79" name="Oval 78">
                      <a:extLst>
                        <a:ext uri="{FF2B5EF4-FFF2-40B4-BE49-F238E27FC236}">
                          <a16:creationId xmlns:a16="http://schemas.microsoft.com/office/drawing/2014/main" id="{BC21CD20-C1C0-3D40-B8DE-DD2EC731652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80" name="Straight Connector 79">
                      <a:extLst>
                        <a:ext uri="{FF2B5EF4-FFF2-40B4-BE49-F238E27FC236}">
                          <a16:creationId xmlns:a16="http://schemas.microsoft.com/office/drawing/2014/main" id="{D101FB61-F8DF-144A-9FB7-B08F6681F252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1" name="Straight Connector 80">
                      <a:extLst>
                        <a:ext uri="{FF2B5EF4-FFF2-40B4-BE49-F238E27FC236}">
                          <a16:creationId xmlns:a16="http://schemas.microsoft.com/office/drawing/2014/main" id="{F782CCE4-7A2A-7A46-B21B-EDE5946F0AA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64" name="Group 63">
                    <a:extLst>
                      <a:ext uri="{FF2B5EF4-FFF2-40B4-BE49-F238E27FC236}">
                        <a16:creationId xmlns:a16="http://schemas.microsoft.com/office/drawing/2014/main" id="{DA509B5F-B23E-3A4C-8F76-052F3D99FF77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77" name="Oval 76">
                      <a:extLst>
                        <a:ext uri="{FF2B5EF4-FFF2-40B4-BE49-F238E27FC236}">
                          <a16:creationId xmlns:a16="http://schemas.microsoft.com/office/drawing/2014/main" id="{058060B1-643E-D444-BFF8-394A353D1FE4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78" name="Straight Connector 77">
                      <a:extLst>
                        <a:ext uri="{FF2B5EF4-FFF2-40B4-BE49-F238E27FC236}">
                          <a16:creationId xmlns:a16="http://schemas.microsoft.com/office/drawing/2014/main" id="{F3998E8D-0DC4-1745-A199-C2398BEEF96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FD8A0DCC-256C-C542-807D-CF2FA1C36F1A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0DA591C0-49CD-974C-9EE4-BF08310AD62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73" name="Straight Connector 72">
                      <a:extLst>
                        <a:ext uri="{FF2B5EF4-FFF2-40B4-BE49-F238E27FC236}">
                          <a16:creationId xmlns:a16="http://schemas.microsoft.com/office/drawing/2014/main" id="{B7DFFD93-6D00-BD44-9158-22D776B65B27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4" name="Straight Connector 73">
                      <a:extLst>
                        <a:ext uri="{FF2B5EF4-FFF2-40B4-BE49-F238E27FC236}">
                          <a16:creationId xmlns:a16="http://schemas.microsoft.com/office/drawing/2014/main" id="{910A018F-BDBA-3641-A63F-AB06A3199862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5" name="Straight Connector 74">
                      <a:extLst>
                        <a:ext uri="{FF2B5EF4-FFF2-40B4-BE49-F238E27FC236}">
                          <a16:creationId xmlns:a16="http://schemas.microsoft.com/office/drawing/2014/main" id="{6E20791E-8770-CE42-BC01-3DF84AF31DC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6" name="Straight Connector 75">
                      <a:extLst>
                        <a:ext uri="{FF2B5EF4-FFF2-40B4-BE49-F238E27FC236}">
                          <a16:creationId xmlns:a16="http://schemas.microsoft.com/office/drawing/2014/main" id="{D09374FE-7E9C-E34A-8508-108D9E69464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AEDAA229-47D9-B049-913E-B4588CA58614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68" name="Oval 67">
                      <a:extLst>
                        <a:ext uri="{FF2B5EF4-FFF2-40B4-BE49-F238E27FC236}">
                          <a16:creationId xmlns:a16="http://schemas.microsoft.com/office/drawing/2014/main" id="{B0ECF913-ABA0-C445-BB96-3D0A1A677AB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69" name="Straight Connector 68">
                      <a:extLst>
                        <a:ext uri="{FF2B5EF4-FFF2-40B4-BE49-F238E27FC236}">
                          <a16:creationId xmlns:a16="http://schemas.microsoft.com/office/drawing/2014/main" id="{A445923A-DAC3-C944-AB7B-7106DB43DB0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0" name="Straight Connector 69">
                      <a:extLst>
                        <a:ext uri="{FF2B5EF4-FFF2-40B4-BE49-F238E27FC236}">
                          <a16:creationId xmlns:a16="http://schemas.microsoft.com/office/drawing/2014/main" id="{C193272D-8E6D-1540-83CF-DD22302D140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1" name="Straight Connector 70">
                      <a:extLst>
                        <a:ext uri="{FF2B5EF4-FFF2-40B4-BE49-F238E27FC236}">
                          <a16:creationId xmlns:a16="http://schemas.microsoft.com/office/drawing/2014/main" id="{A9B9672E-A97C-E74E-958A-837B85EE76D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A8895754-BA59-1C4D-BC1B-B6F47EC111A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730122" y="714149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9CA78DB-AC59-7B44-8811-C15DF08CBDB7}"/>
                    </a:ext>
                  </a:extLst>
                </p:cNvPr>
                <p:cNvGrpSpPr/>
                <p:nvPr/>
              </p:nvGrpSpPr>
              <p:grpSpPr>
                <a:xfrm>
                  <a:off x="7749513" y="3305949"/>
                  <a:ext cx="1883876" cy="206927"/>
                  <a:chOff x="2761747" y="714149"/>
                  <a:chExt cx="1096391" cy="126765"/>
                </a:xfrm>
              </p:grpSpPr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CEF9BF7A-57F6-AB43-8E1D-1BB2B0AA6BCC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60" name="Oval 59">
                      <a:extLst>
                        <a:ext uri="{FF2B5EF4-FFF2-40B4-BE49-F238E27FC236}">
                          <a16:creationId xmlns:a16="http://schemas.microsoft.com/office/drawing/2014/main" id="{B08140C9-15E2-8342-A29F-FC3725F83D3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61" name="Straight Connector 60">
                      <a:extLst>
                        <a:ext uri="{FF2B5EF4-FFF2-40B4-BE49-F238E27FC236}">
                          <a16:creationId xmlns:a16="http://schemas.microsoft.com/office/drawing/2014/main" id="{2C85BAB0-FF5A-4C44-9529-6885BC5D55C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A09AFDDB-05E4-234A-9410-C75E73A0A70A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58" name="Oval 57">
                      <a:extLst>
                        <a:ext uri="{FF2B5EF4-FFF2-40B4-BE49-F238E27FC236}">
                          <a16:creationId xmlns:a16="http://schemas.microsoft.com/office/drawing/2014/main" id="{3223A798-2891-8E4E-B61E-3398162C6965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59" name="Straight Connector 58">
                      <a:extLst>
                        <a:ext uri="{FF2B5EF4-FFF2-40B4-BE49-F238E27FC236}">
                          <a16:creationId xmlns:a16="http://schemas.microsoft.com/office/drawing/2014/main" id="{51BD46F2-D192-F04A-AAC8-62F0C0AC4CA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9D3760D9-9F75-6144-9477-60636493416A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56" name="Oval 55">
                      <a:extLst>
                        <a:ext uri="{FF2B5EF4-FFF2-40B4-BE49-F238E27FC236}">
                          <a16:creationId xmlns:a16="http://schemas.microsoft.com/office/drawing/2014/main" id="{10FC9D43-1027-5A44-8CDC-33E40F12613B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57" name="Straight Connector 56">
                      <a:extLst>
                        <a:ext uri="{FF2B5EF4-FFF2-40B4-BE49-F238E27FC236}">
                          <a16:creationId xmlns:a16="http://schemas.microsoft.com/office/drawing/2014/main" id="{84095AEA-1C33-5B43-B668-A6FDE1E20B7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1" name="Group 50">
                    <a:extLst>
                      <a:ext uri="{FF2B5EF4-FFF2-40B4-BE49-F238E27FC236}">
                        <a16:creationId xmlns:a16="http://schemas.microsoft.com/office/drawing/2014/main" id="{1473D8D2-9FE0-5149-A030-0AC3BAE5EF1B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54" name="Oval 53">
                      <a:extLst>
                        <a:ext uri="{FF2B5EF4-FFF2-40B4-BE49-F238E27FC236}">
                          <a16:creationId xmlns:a16="http://schemas.microsoft.com/office/drawing/2014/main" id="{36BEE61D-D1BD-3545-B80B-D4E2856C229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55" name="Straight Connector 54">
                      <a:extLst>
                        <a:ext uri="{FF2B5EF4-FFF2-40B4-BE49-F238E27FC236}">
                          <a16:creationId xmlns:a16="http://schemas.microsoft.com/office/drawing/2014/main" id="{CB5123CD-9435-7440-A919-F4F0F530830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C4F3FF5E-0252-C442-9A8F-6DCABA63D86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539622" y="714149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75360426-922B-834F-9F37-44CE60A6BA4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730122" y="714149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D66788AF-9D95-FC47-AE6B-AD654702F0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966034" y="4727030"/>
                <a:ext cx="219964" cy="206927"/>
              </a:xfrm>
              <a:prstGeom prst="ellipse">
                <a:avLst/>
              </a:prstGeom>
              <a:solidFill>
                <a:srgbClr val="92D050">
                  <a:alpha val="90000"/>
                </a:srgbClr>
              </a:solidFill>
              <a:ln w="635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5F4D7EA-C6AB-534A-B098-752B9BFC5DFA}"/>
                  </a:ext>
                </a:extLst>
              </p:cNvPr>
              <p:cNvCxnSpPr>
                <a:cxnSpLocks/>
                <a:stCxn id="35" idx="2"/>
                <a:endCxn id="98" idx="0"/>
              </p:cNvCxnSpPr>
              <p:nvPr/>
            </p:nvCxnSpPr>
            <p:spPr>
              <a:xfrm flipH="1">
                <a:off x="8071545" y="4830494"/>
                <a:ext cx="1894489" cy="28231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98270E3-AA81-6942-956B-4D6D1B054BE0}"/>
                  </a:ext>
                </a:extLst>
              </p:cNvPr>
              <p:cNvCxnSpPr>
                <a:cxnSpLocks/>
                <a:stCxn id="120" idx="6"/>
                <a:endCxn id="35" idx="2"/>
              </p:cNvCxnSpPr>
              <p:nvPr/>
            </p:nvCxnSpPr>
            <p:spPr>
              <a:xfrm flipV="1">
                <a:off x="8519765" y="4830494"/>
                <a:ext cx="1446269" cy="6962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B7F0ED29-4C01-F244-A2E9-5E026FEDD746}"/>
                  </a:ext>
                </a:extLst>
              </p:cNvPr>
              <p:cNvCxnSpPr>
                <a:cxnSpLocks/>
                <a:stCxn id="79" idx="2"/>
                <a:endCxn id="35" idx="2"/>
              </p:cNvCxnSpPr>
              <p:nvPr/>
            </p:nvCxnSpPr>
            <p:spPr>
              <a:xfrm flipV="1">
                <a:off x="7961563" y="4830494"/>
                <a:ext cx="2004471" cy="70192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4FF870D7-E3C7-4A43-A6AF-F190975A21D0}"/>
                  </a:ext>
                </a:extLst>
              </p:cNvPr>
              <p:cNvCxnSpPr>
                <a:cxnSpLocks/>
                <a:stCxn id="92" idx="6"/>
                <a:endCxn id="35" idx="2"/>
              </p:cNvCxnSpPr>
              <p:nvPr/>
            </p:nvCxnSpPr>
            <p:spPr>
              <a:xfrm flipV="1">
                <a:off x="8852548" y="4830494"/>
                <a:ext cx="1113486" cy="38577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995B782D-E3E5-A447-98E1-AE37DD6A7155}"/>
                  </a:ext>
                </a:extLst>
              </p:cNvPr>
              <p:cNvCxnSpPr>
                <a:cxnSpLocks/>
                <a:stCxn id="35" idx="2"/>
                <a:endCxn id="67" idx="0"/>
              </p:cNvCxnSpPr>
              <p:nvPr/>
            </p:nvCxnSpPr>
            <p:spPr>
              <a:xfrm flipH="1">
                <a:off x="9402675" y="4830494"/>
                <a:ext cx="563359" cy="598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8598BE5-10EC-F94D-8736-28234FBF837E}"/>
                  </a:ext>
                </a:extLst>
              </p:cNvPr>
              <p:cNvCxnSpPr>
                <a:cxnSpLocks/>
                <a:stCxn id="35" idx="2"/>
                <a:endCxn id="68" idx="0"/>
              </p:cNvCxnSpPr>
              <p:nvPr/>
            </p:nvCxnSpPr>
            <p:spPr>
              <a:xfrm flipH="1">
                <a:off x="9075348" y="4830494"/>
                <a:ext cx="890686" cy="598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817AEB3-5764-C941-B582-D71B7279F829}"/>
                </a:ext>
              </a:extLst>
            </p:cNvPr>
            <p:cNvCxnSpPr>
              <a:cxnSpLocks/>
              <a:stCxn id="60" idx="0"/>
              <a:endCxn id="35" idx="2"/>
            </p:cNvCxnSpPr>
            <p:nvPr/>
          </p:nvCxnSpPr>
          <p:spPr>
            <a:xfrm flipV="1">
              <a:off x="538868" y="5138868"/>
              <a:ext cx="2227271" cy="919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EBAAA74-CF61-7943-8152-EDC9A34CFEE6}"/>
                </a:ext>
              </a:extLst>
            </p:cNvPr>
            <p:cNvCxnSpPr>
              <a:cxnSpLocks/>
              <a:stCxn id="137" idx="4"/>
              <a:endCxn id="35" idx="2"/>
            </p:cNvCxnSpPr>
            <p:nvPr/>
          </p:nvCxnSpPr>
          <p:spPr>
            <a:xfrm>
              <a:off x="1875453" y="4995808"/>
              <a:ext cx="890686" cy="1430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2295B99-EDC9-2047-B21D-F176A91291BE}"/>
                </a:ext>
              </a:extLst>
            </p:cNvPr>
            <p:cNvCxnSpPr>
              <a:cxnSpLocks/>
              <a:stCxn id="174" idx="4"/>
              <a:endCxn id="35" idx="2"/>
            </p:cNvCxnSpPr>
            <p:nvPr/>
          </p:nvCxnSpPr>
          <p:spPr>
            <a:xfrm>
              <a:off x="871650" y="4679659"/>
              <a:ext cx="1894489" cy="4592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9" name="Rectangle 178">
            <a:extLst>
              <a:ext uri="{FF2B5EF4-FFF2-40B4-BE49-F238E27FC236}">
                <a16:creationId xmlns:a16="http://schemas.microsoft.com/office/drawing/2014/main" id="{75C19A2D-F401-A046-BCE5-BBC5B8FB585D}"/>
              </a:ext>
            </a:extLst>
          </p:cNvPr>
          <p:cNvSpPr/>
          <p:nvPr/>
        </p:nvSpPr>
        <p:spPr>
          <a:xfrm>
            <a:off x="2615381" y="3833422"/>
            <a:ext cx="2546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</a:rPr>
              <a:t>Filter graph </a:t>
            </a:r>
          </a:p>
          <a:p>
            <a:r>
              <a:rPr lang="en-US" sz="1200" dirty="0">
                <a:latin typeface="Arial" panose="020B0604020202020204" pitchFamily="34" charset="0"/>
              </a:rPr>
              <a:t>Make graph query: </a:t>
            </a:r>
          </a:p>
          <a:p>
            <a:r>
              <a:rPr lang="en-US" sz="1200" dirty="0">
                <a:latin typeface="Arial" panose="020B0604020202020204" pitchFamily="34" charset="0"/>
              </a:rPr>
              <a:t>  Find shortest paths from</a:t>
            </a:r>
          </a:p>
          <a:p>
            <a:r>
              <a:rPr lang="en-US" sz="1200" dirty="0">
                <a:latin typeface="Arial" panose="020B0604020202020204" pitchFamily="34" charset="0"/>
              </a:rPr>
              <a:t>  green vertex to all black vertices</a:t>
            </a:r>
            <a:endParaRPr lang="en-US" sz="1200" dirty="0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3C6F182E-2B7A-124A-A204-32C8FA82D570}"/>
              </a:ext>
            </a:extLst>
          </p:cNvPr>
          <p:cNvSpPr/>
          <p:nvPr/>
        </p:nvSpPr>
        <p:spPr>
          <a:xfrm>
            <a:off x="5201265" y="3862919"/>
            <a:ext cx="21237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</a:rPr>
              <a:t>Simple post processing Make queries to extract more specific descriptors</a:t>
            </a:r>
            <a:endParaRPr 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48DC35-EB94-3D4A-9476-027FFFBEA942}"/>
              </a:ext>
            </a:extLst>
          </p:cNvPr>
          <p:cNvSpPr txBox="1"/>
          <p:nvPr/>
        </p:nvSpPr>
        <p:spPr>
          <a:xfrm>
            <a:off x="9694607" y="3913238"/>
            <a:ext cx="21335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This physics—based descriptor is meaningful and serves as a surrogate for PDE-based model.</a:t>
            </a:r>
          </a:p>
          <a:p>
            <a:r>
              <a:rPr lang="en-US" sz="1200" dirty="0"/>
              <a:t>It captures non-local effects.</a:t>
            </a:r>
          </a:p>
        </p:txBody>
      </p:sp>
    </p:spTree>
    <p:extLst>
      <p:ext uri="{BB962C8B-B14F-4D97-AF65-F5344CB8AC3E}">
        <p14:creationId xmlns:p14="http://schemas.microsoft.com/office/powerpoint/2010/main" val="156288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179" grpId="0"/>
      <p:bldP spid="180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extShape 1"/>
          <p:cNvSpPr txBox="1"/>
          <p:nvPr/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How it works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9" name="TextShape 2"/>
          <p:cNvSpPr txBox="1"/>
          <p:nvPr/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Represent morphology as graph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Add meta vertices to facilitate the computations of the descriptor (top/bottom surface, interface)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 how to filter the graph to facilitate graph queries for various features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Execute basic algorithms: e.g.,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ompute connected components, compute the shortest paths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7564</TotalTime>
  <Words>1241</Words>
  <Application>Microsoft Macintosh PowerPoint</Application>
  <PresentationFormat>Widescreen</PresentationFormat>
  <Paragraphs>155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19</vt:i4>
      </vt:variant>
    </vt:vector>
  </HeadingPairs>
  <TitlesOfParts>
    <vt:vector size="42" baseType="lpstr">
      <vt:lpstr>Arial</vt:lpstr>
      <vt:lpstr>Calibri</vt:lpstr>
      <vt:lpstr>Calibri Light</vt:lpstr>
      <vt:lpstr>Courier</vt:lpstr>
      <vt:lpstr>DejaVu Sans</vt:lpstr>
      <vt:lpstr>Georgia</vt:lpstr>
      <vt:lpstr>Helvetica Neue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GraSPI</dc:title>
  <dc:subject/>
  <dc:creator>Microsoft Office User</dc:creator>
  <dc:description/>
  <cp:lastModifiedBy>Microsoft Office User</cp:lastModifiedBy>
  <cp:revision>88</cp:revision>
  <cp:lastPrinted>2020-10-12T21:50:56Z</cp:lastPrinted>
  <dcterms:created xsi:type="dcterms:W3CDTF">2020-01-14T16:39:29Z</dcterms:created>
  <dcterms:modified xsi:type="dcterms:W3CDTF">2020-11-23T20:28:05Z</dcterms:modified>
  <dc:language>en-US</dc:language>
</cp:coreProperties>
</file>